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4"/>
  </p:notesMasterIdLst>
  <p:sldIdLst>
    <p:sldId id="279" r:id="rId5"/>
    <p:sldId id="304" r:id="rId6"/>
    <p:sldId id="296" r:id="rId7"/>
    <p:sldId id="310" r:id="rId8"/>
    <p:sldId id="311" r:id="rId9"/>
    <p:sldId id="318" r:id="rId10"/>
    <p:sldId id="312" r:id="rId11"/>
    <p:sldId id="320" r:id="rId12"/>
    <p:sldId id="314" r:id="rId13"/>
    <p:sldId id="324" r:id="rId14"/>
    <p:sldId id="326" r:id="rId15"/>
    <p:sldId id="325" r:id="rId16"/>
    <p:sldId id="328" r:id="rId17"/>
    <p:sldId id="329" r:id="rId18"/>
    <p:sldId id="330" r:id="rId19"/>
    <p:sldId id="306" r:id="rId20"/>
    <p:sldId id="331" r:id="rId21"/>
    <p:sldId id="319" r:id="rId22"/>
    <p:sldId id="29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28A0"/>
    <a:srgbClr val="1F1FA9"/>
    <a:srgbClr val="2626D4"/>
    <a:srgbClr val="2020B0"/>
    <a:srgbClr val="EFE9E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94"/>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jpg>
</file>

<file path=ppt/media/image22.jpg>
</file>

<file path=ppt/media/image23.jpeg>
</file>

<file path=ppt/media/image24.jpeg>
</file>

<file path=ppt/media/image25.jpeg>
</file>

<file path=ppt/media/image26.jpg>
</file>

<file path=ppt/media/image27.png>
</file>

<file path=ppt/media/image28.svg>
</file>

<file path=ppt/media/image29.png>
</file>

<file path=ppt/media/image3.png>
</file>

<file path=ppt/media/image30.png>
</file>

<file path=ppt/media/image31.png>
</file>

<file path=ppt/media/image32.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650E45-4150-774C-926C-C38E8D3D53A2}" type="datetimeFigureOut">
              <a:rPr lang="en-US" smtClean="0"/>
              <a:t>1/8/2025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521FDE-8B98-8341-81C2-8A3D3E8A17A5}" type="slidenum">
              <a:rPr lang="en-US" smtClean="0"/>
              <a:t>‹#›</a:t>
            </a:fld>
            <a:endParaRPr lang="en-US" dirty="0"/>
          </a:p>
        </p:txBody>
      </p:sp>
    </p:spTree>
    <p:extLst>
      <p:ext uri="{BB962C8B-B14F-4D97-AF65-F5344CB8AC3E}">
        <p14:creationId xmlns:p14="http://schemas.microsoft.com/office/powerpoint/2010/main" val="40277045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A4A20-9E70-4ADF-93C1-5AE458194889}"/>
              </a:ext>
            </a:extLst>
          </p:cNvPr>
          <p:cNvSpPr>
            <a:spLocks noGrp="1"/>
          </p:cNvSpPr>
          <p:nvPr>
            <p:ph type="ctrTitle"/>
          </p:nvPr>
        </p:nvSpPr>
        <p:spPr>
          <a:xfrm>
            <a:off x="649224" y="749808"/>
            <a:ext cx="6812280" cy="4206240"/>
          </a:xfrm>
        </p:spPr>
        <p:txBody>
          <a:bodyPr anchor="t">
            <a:normAutofit/>
          </a:bodyPr>
          <a:lstStyle>
            <a:lvl1pPr algn="l">
              <a:defRPr sz="6000">
                <a:solidFill>
                  <a:srgbClr val="FFFFFF"/>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A1A2C5-995E-4938-A286-FF484EFA52D5}"/>
              </a:ext>
            </a:extLst>
          </p:cNvPr>
          <p:cNvSpPr>
            <a:spLocks noGrp="1"/>
          </p:cNvSpPr>
          <p:nvPr>
            <p:ph type="subTitle" idx="1"/>
          </p:nvPr>
        </p:nvSpPr>
        <p:spPr>
          <a:xfrm>
            <a:off x="649223" y="5257800"/>
            <a:ext cx="6812279" cy="1307592"/>
          </a:xfrm>
        </p:spPr>
        <p:txBody>
          <a:bodyPr anchor="t">
            <a:normAutofit/>
          </a:bodyPr>
          <a:lstStyle>
            <a:lvl1pPr marL="0" indent="0" algn="l">
              <a:lnSpc>
                <a:spcPct val="100000"/>
              </a:lnSpc>
              <a:buNone/>
              <a:defRPr sz="2800" b="1">
                <a:solidFill>
                  <a:srgbClr val="FF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Picture Placeholder 16">
            <a:extLst>
              <a:ext uri="{FF2B5EF4-FFF2-40B4-BE49-F238E27FC236}">
                <a16:creationId xmlns:a16="http://schemas.microsoft.com/office/drawing/2014/main" id="{C6A8E625-65C2-D767-7DCE-651B5503EA63}"/>
              </a:ext>
            </a:extLst>
          </p:cNvPr>
          <p:cNvSpPr>
            <a:spLocks noGrp="1"/>
          </p:cNvSpPr>
          <p:nvPr>
            <p:ph type="pic" sz="quarter" idx="13" hasCustomPrompt="1"/>
          </p:nvPr>
        </p:nvSpPr>
        <p:spPr>
          <a:xfrm>
            <a:off x="8113533" y="0"/>
            <a:ext cx="4082983" cy="6858000"/>
          </a:xfrm>
        </p:spPr>
        <p:txBody>
          <a:bodyPr/>
          <a:lstStyle>
            <a:lvl1pPr marL="0" indent="0" algn="ctr">
              <a:buNone/>
              <a:defRPr>
                <a:solidFill>
                  <a:schemeClr val="bg1"/>
                </a:solidFill>
              </a:defRPr>
            </a:lvl1pPr>
          </a:lstStyle>
          <a:p>
            <a:r>
              <a:rPr lang="en-US" dirty="0"/>
              <a:t>Click to add photo</a:t>
            </a:r>
          </a:p>
        </p:txBody>
      </p:sp>
    </p:spTree>
    <p:extLst>
      <p:ext uri="{BB962C8B-B14F-4D97-AF65-F5344CB8AC3E}">
        <p14:creationId xmlns:p14="http://schemas.microsoft.com/office/powerpoint/2010/main" val="370622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5">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9580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649045" y="363854"/>
            <a:ext cx="10780955" cy="1243717"/>
          </a:xfrm>
        </p:spPr>
        <p:txBody>
          <a:bodyPr anchor="b">
            <a:normAutofit/>
          </a:bodyPr>
          <a:lstStyle>
            <a:lvl1pPr algn="l">
              <a:lnSpc>
                <a:spcPct val="100000"/>
              </a:lnSpc>
              <a:defRPr sz="4000" spc="-20" baseline="0">
                <a:solidFill>
                  <a:schemeClr val="bg1"/>
                </a:solidFill>
              </a:defRPr>
            </a:lvl1pPr>
          </a:lstStyle>
          <a:p>
            <a:r>
              <a:rPr lang="en-US" dirty="0"/>
              <a:t>Click to add title</a:t>
            </a:r>
          </a:p>
        </p:txBody>
      </p:sp>
      <p:sp>
        <p:nvSpPr>
          <p:cNvPr id="4" name="Content Placeholder 3">
            <a:extLst>
              <a:ext uri="{FF2B5EF4-FFF2-40B4-BE49-F238E27FC236}">
                <a16:creationId xmlns:a16="http://schemas.microsoft.com/office/drawing/2014/main" id="{977C13D6-1FC2-78F6-EBE9-2E851CAD7BD5}"/>
              </a:ext>
            </a:extLst>
          </p:cNvPr>
          <p:cNvSpPr>
            <a:spLocks noGrp="1"/>
          </p:cNvSpPr>
          <p:nvPr>
            <p:ph sz="quarter" idx="13"/>
          </p:nvPr>
        </p:nvSpPr>
        <p:spPr>
          <a:xfrm>
            <a:off x="649288" y="2295144"/>
            <a:ext cx="6464808" cy="4379976"/>
          </a:xfrm>
        </p:spPr>
        <p:txBody>
          <a:bodyPr/>
          <a:lstStyle>
            <a:lvl1pPr marL="228600" indent="-228600">
              <a:buFont typeface="Arial" panose="020B0604020202020204" pitchFamily="34" charset="0"/>
              <a:buChar char="•"/>
              <a:defRPr sz="2000"/>
            </a:lvl1pPr>
            <a:lvl2pPr marL="685800">
              <a:spcBef>
                <a:spcPts val="500"/>
              </a:spcBef>
              <a:buClr>
                <a:schemeClr val="accent3">
                  <a:lumMod val="50000"/>
                </a:schemeClr>
              </a:buClr>
              <a:defRPr/>
            </a:lvl2pPr>
            <a:lvl3pPr marL="1143000">
              <a:spcBef>
                <a:spcPts val="500"/>
              </a:spcBef>
              <a:buClr>
                <a:schemeClr val="accent3">
                  <a:lumMod val="50000"/>
                </a:schemeClr>
              </a:buClr>
              <a:defRPr/>
            </a:lvl3pPr>
            <a:lvl4pPr marL="1600200">
              <a:spcBef>
                <a:spcPts val="500"/>
              </a:spcBef>
              <a:buClr>
                <a:schemeClr val="accent3">
                  <a:lumMod val="50000"/>
                </a:schemeClr>
              </a:buClr>
              <a:defRPr/>
            </a:lvl4pPr>
            <a:lvl5pPr marL="2057400">
              <a:spcBef>
                <a:spcPts val="500"/>
              </a:spcBef>
              <a:buClr>
                <a:schemeClr val="accent3">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7E978FE6-72A5-C193-FEA5-1EE9D77AD95D}"/>
              </a:ext>
            </a:extLst>
          </p:cNvPr>
          <p:cNvSpPr>
            <a:spLocks noGrp="1"/>
          </p:cNvSpPr>
          <p:nvPr>
            <p:ph sz="quarter" idx="14"/>
          </p:nvPr>
        </p:nvSpPr>
        <p:spPr>
          <a:xfrm>
            <a:off x="7671816" y="2295144"/>
            <a:ext cx="3749040" cy="3840480"/>
          </a:xfrm>
        </p:spPr>
        <p:txBody>
          <a:bodyPr/>
          <a:lstStyle>
            <a:lvl1pPr marL="0" indent="0">
              <a:buNone/>
              <a:defRPr sz="2000"/>
            </a:lvl1pPr>
            <a:lvl2pPr marL="228600">
              <a:spcBef>
                <a:spcPts val="1000"/>
              </a:spcBef>
              <a:buClr>
                <a:schemeClr val="accent3">
                  <a:lumMod val="50000"/>
                </a:schemeClr>
              </a:buClr>
              <a:defRPr/>
            </a:lvl2pPr>
            <a:lvl3pPr marL="685800">
              <a:spcBef>
                <a:spcPts val="1000"/>
              </a:spcBef>
              <a:buClr>
                <a:schemeClr val="accent3">
                  <a:lumMod val="50000"/>
                </a:schemeClr>
              </a:buClr>
              <a:defRPr/>
            </a:lvl3pPr>
            <a:lvl4pPr marL="1143000">
              <a:spcBef>
                <a:spcPts val="1000"/>
              </a:spcBef>
              <a:buClr>
                <a:schemeClr val="accent3">
                  <a:lumMod val="50000"/>
                </a:schemeClr>
              </a:buClr>
              <a:defRPr/>
            </a:lvl4pPr>
            <a:lvl5pPr marL="1600200">
              <a:spcBef>
                <a:spcPts val="1000"/>
              </a:spcBef>
              <a:buClr>
                <a:schemeClr val="accent3">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6182579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9580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649045" y="363854"/>
            <a:ext cx="10780955" cy="1243717"/>
          </a:xfrm>
        </p:spPr>
        <p:txBody>
          <a:bodyPr anchor="b">
            <a:normAutofit/>
          </a:bodyPr>
          <a:lstStyle>
            <a:lvl1pPr algn="l">
              <a:lnSpc>
                <a:spcPct val="100000"/>
              </a:lnSpc>
              <a:defRPr sz="4000" spc="-20" baseline="0">
                <a:solidFill>
                  <a:schemeClr val="bg1"/>
                </a:solidFill>
              </a:defRPr>
            </a:lvl1pPr>
          </a:lstStyle>
          <a:p>
            <a:r>
              <a:rPr lang="en-US" dirty="0"/>
              <a:t>Click to add title</a:t>
            </a:r>
          </a:p>
        </p:txBody>
      </p:sp>
      <p:sp>
        <p:nvSpPr>
          <p:cNvPr id="4" name="Content Placeholder 3">
            <a:extLst>
              <a:ext uri="{FF2B5EF4-FFF2-40B4-BE49-F238E27FC236}">
                <a16:creationId xmlns:a16="http://schemas.microsoft.com/office/drawing/2014/main" id="{977C13D6-1FC2-78F6-EBE9-2E851CAD7BD5}"/>
              </a:ext>
            </a:extLst>
          </p:cNvPr>
          <p:cNvSpPr>
            <a:spLocks noGrp="1"/>
          </p:cNvSpPr>
          <p:nvPr>
            <p:ph sz="quarter" idx="13"/>
          </p:nvPr>
        </p:nvSpPr>
        <p:spPr>
          <a:xfrm>
            <a:off x="649288" y="2523744"/>
            <a:ext cx="10707624" cy="3657600"/>
          </a:xfrm>
        </p:spPr>
        <p:txBody>
          <a:bodyPr/>
          <a:lstStyle>
            <a:lvl1pPr marL="228600" indent="-228600">
              <a:buFont typeface="Arial" panose="020B0604020202020204" pitchFamily="34" charset="0"/>
              <a:buChar char="•"/>
              <a:defRPr sz="2000"/>
            </a:lvl1pPr>
            <a:lvl2pPr marL="685800">
              <a:spcBef>
                <a:spcPts val="500"/>
              </a:spcBef>
              <a:buClr>
                <a:schemeClr val="accent3">
                  <a:lumMod val="50000"/>
                </a:schemeClr>
              </a:buClr>
              <a:defRPr/>
            </a:lvl2pPr>
            <a:lvl3pPr marL="1143000">
              <a:spcBef>
                <a:spcPts val="500"/>
              </a:spcBef>
              <a:buClr>
                <a:schemeClr val="accent3">
                  <a:lumMod val="50000"/>
                </a:schemeClr>
              </a:buClr>
              <a:defRPr/>
            </a:lvl3pPr>
            <a:lvl4pPr marL="1600200">
              <a:spcBef>
                <a:spcPts val="500"/>
              </a:spcBef>
              <a:buClr>
                <a:schemeClr val="accent3">
                  <a:lumMod val="50000"/>
                </a:schemeClr>
              </a:buClr>
              <a:defRPr/>
            </a:lvl4pPr>
            <a:lvl5pPr marL="2057400">
              <a:spcBef>
                <a:spcPts val="500"/>
              </a:spcBef>
              <a:buClr>
                <a:schemeClr val="accent3">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29104397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920A8F-16C2-B12B-3951-097B62DB8E5C}"/>
              </a:ext>
              <a:ext uri="{C183D7F6-B498-43B3-948B-1728B52AA6E4}">
                <adec:decorative xmlns:adec="http://schemas.microsoft.com/office/drawing/2017/decorative" val="1"/>
              </a:ext>
            </a:extLst>
          </p:cNvPr>
          <p:cNvSpPr/>
          <p:nvPr userDrawn="1"/>
        </p:nvSpPr>
        <p:spPr>
          <a:xfrm>
            <a:off x="0" y="3525079"/>
            <a:ext cx="12192000" cy="333292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22AF23EB-182C-6270-2663-CB53680A47AD}"/>
              </a:ext>
            </a:extLst>
          </p:cNvPr>
          <p:cNvSpPr>
            <a:spLocks noGrp="1"/>
          </p:cNvSpPr>
          <p:nvPr>
            <p:ph type="title"/>
          </p:nvPr>
        </p:nvSpPr>
        <p:spPr>
          <a:xfrm>
            <a:off x="649224" y="3813048"/>
            <a:ext cx="10780776" cy="2651760"/>
          </a:xfrm>
        </p:spPr>
        <p:txBody>
          <a:bodyPr anchor="ctr">
            <a:normAutofit/>
          </a:bodyPr>
          <a:lstStyle>
            <a:lvl1pPr>
              <a:defRPr sz="6000">
                <a:solidFill>
                  <a:schemeClr val="bg1"/>
                </a:solidFill>
              </a:defRPr>
            </a:lvl1pPr>
          </a:lstStyle>
          <a:p>
            <a:r>
              <a:rPr lang="en-US"/>
              <a:t>Click to edit Master title style</a:t>
            </a:r>
          </a:p>
        </p:txBody>
      </p:sp>
      <p:sp>
        <p:nvSpPr>
          <p:cNvPr id="19" name="Picture Placeholder 16">
            <a:extLst>
              <a:ext uri="{FF2B5EF4-FFF2-40B4-BE49-F238E27FC236}">
                <a16:creationId xmlns:a16="http://schemas.microsoft.com/office/drawing/2014/main" id="{B1A8891C-A2D4-4238-ABCE-62AB3A9121A5}"/>
              </a:ext>
            </a:extLst>
          </p:cNvPr>
          <p:cNvSpPr>
            <a:spLocks noGrp="1"/>
          </p:cNvSpPr>
          <p:nvPr>
            <p:ph type="pic" sz="quarter" idx="13" hasCustomPrompt="1"/>
          </p:nvPr>
        </p:nvSpPr>
        <p:spPr>
          <a:xfrm>
            <a:off x="0" y="0"/>
            <a:ext cx="7900416" cy="3529584"/>
          </a:xfrm>
        </p:spPr>
        <p:txBody>
          <a:bodyPr/>
          <a:lstStyle>
            <a:lvl1pPr marL="0" indent="0" algn="ctr">
              <a:buNone/>
              <a:defRPr/>
            </a:lvl1pPr>
          </a:lstStyle>
          <a:p>
            <a:r>
              <a:rPr lang="en-US" dirty="0"/>
              <a:t>Click to add photo</a:t>
            </a:r>
          </a:p>
        </p:txBody>
      </p:sp>
      <p:sp>
        <p:nvSpPr>
          <p:cNvPr id="24" name="Text Placeholder 21">
            <a:extLst>
              <a:ext uri="{FF2B5EF4-FFF2-40B4-BE49-F238E27FC236}">
                <a16:creationId xmlns:a16="http://schemas.microsoft.com/office/drawing/2014/main" id="{DFCFAED4-0A56-424D-BF74-4051B0BDA9A6}"/>
              </a:ext>
            </a:extLst>
          </p:cNvPr>
          <p:cNvSpPr>
            <a:spLocks noGrp="1"/>
          </p:cNvSpPr>
          <p:nvPr>
            <p:ph type="body" sz="quarter" idx="15" hasCustomPrompt="1"/>
          </p:nvPr>
        </p:nvSpPr>
        <p:spPr>
          <a:xfrm>
            <a:off x="8458200" y="1051560"/>
            <a:ext cx="3566160" cy="1554480"/>
          </a:xfrm>
        </p:spPr>
        <p:txBody>
          <a:bodyPr>
            <a:normAutofit/>
          </a:bodyPr>
          <a:lstStyle>
            <a:lvl1pPr marL="0" indent="0" algn="l">
              <a:lnSpc>
                <a:spcPct val="100000"/>
              </a:lnSpc>
              <a:spcBef>
                <a:spcPts val="0"/>
              </a:spcBef>
              <a:spcAft>
                <a:spcPts val="1200"/>
              </a:spcAft>
              <a:buFont typeface="Arial" panose="020B0604020202020204" pitchFamily="34" charset="0"/>
              <a:buNone/>
              <a:defRPr sz="2400">
                <a:solidFill>
                  <a:schemeClr val="accent3">
                    <a:lumMod val="50000"/>
                  </a:schemeClr>
                </a:solidFill>
              </a:defRPr>
            </a:lvl1pPr>
          </a:lstStyle>
          <a:p>
            <a:pPr lvl="0"/>
            <a:r>
              <a:rPr lang="en-US" dirty="0"/>
              <a:t>Click to add text</a:t>
            </a:r>
          </a:p>
        </p:txBody>
      </p:sp>
    </p:spTree>
    <p:extLst>
      <p:ext uri="{BB962C8B-B14F-4D97-AF65-F5344CB8AC3E}">
        <p14:creationId xmlns:p14="http://schemas.microsoft.com/office/powerpoint/2010/main" val="19932827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6" name="Picture Placeholder 22">
            <a:extLst>
              <a:ext uri="{FF2B5EF4-FFF2-40B4-BE49-F238E27FC236}">
                <a16:creationId xmlns:a16="http://schemas.microsoft.com/office/drawing/2014/main" id="{AD3C5B21-C400-4C50-8684-59543CDC43F2}"/>
              </a:ext>
            </a:extLst>
          </p:cNvPr>
          <p:cNvSpPr>
            <a:spLocks noGrp="1"/>
          </p:cNvSpPr>
          <p:nvPr>
            <p:ph type="pic" sz="quarter" idx="13" hasCustomPrompt="1"/>
          </p:nvPr>
        </p:nvSpPr>
        <p:spPr>
          <a:xfrm>
            <a:off x="-2" y="0"/>
            <a:ext cx="12192000" cy="6858000"/>
          </a:xfrm>
          <a:noFill/>
        </p:spPr>
        <p:txBody>
          <a:bodyPr anchor="b"/>
          <a:lstStyle>
            <a:lvl1pPr marL="0" indent="0" algn="ctr">
              <a:buNone/>
              <a:defRPr/>
            </a:lvl1pPr>
          </a:lstStyle>
          <a:p>
            <a:r>
              <a:rPr lang="en-US" dirty="0"/>
              <a:t>Click to add photo</a:t>
            </a:r>
          </a:p>
        </p:txBody>
      </p:sp>
      <p:sp>
        <p:nvSpPr>
          <p:cNvPr id="17" name="Title 1">
            <a:extLst>
              <a:ext uri="{FF2B5EF4-FFF2-40B4-BE49-F238E27FC236}">
                <a16:creationId xmlns:a16="http://schemas.microsoft.com/office/drawing/2014/main" id="{F81B040C-8943-4433-BFE9-AFB1F7C9ED4F}"/>
              </a:ext>
            </a:extLst>
          </p:cNvPr>
          <p:cNvSpPr>
            <a:spLocks noGrp="1"/>
          </p:cNvSpPr>
          <p:nvPr>
            <p:ph type="ctrTitle"/>
          </p:nvPr>
        </p:nvSpPr>
        <p:spPr>
          <a:xfrm>
            <a:off x="1177636" y="-2"/>
            <a:ext cx="11014364" cy="4100947"/>
          </a:xfrm>
          <a:gradFill>
            <a:gsLst>
              <a:gs pos="77000">
                <a:srgbClr val="000000">
                  <a:alpha val="30000"/>
                </a:srgbClr>
              </a:gs>
              <a:gs pos="38000">
                <a:srgbClr val="000000">
                  <a:alpha val="20000"/>
                </a:srgbClr>
              </a:gs>
              <a:gs pos="0">
                <a:srgbClr val="000000">
                  <a:alpha val="0"/>
                </a:srgbClr>
              </a:gs>
              <a:gs pos="20000">
                <a:srgbClr val="000000">
                  <a:alpha val="0"/>
                </a:srgbClr>
              </a:gs>
              <a:gs pos="100000">
                <a:srgbClr val="000000">
                  <a:alpha val="30000"/>
                </a:srgbClr>
              </a:gs>
            </a:gsLst>
            <a:lin ang="21594000" scaled="0"/>
          </a:gradFill>
        </p:spPr>
        <p:txBody>
          <a:bodyPr rIns="731520">
            <a:normAutofit/>
          </a:bodyPr>
          <a:lstStyle>
            <a:lvl1pPr algn="r">
              <a:defRPr sz="6000">
                <a:solidFill>
                  <a:schemeClr val="bg1"/>
                </a:solidFill>
              </a:defRPr>
            </a:lvl1pPr>
          </a:lstStyle>
          <a:p>
            <a:pPr algn="r"/>
            <a:r>
              <a:rPr lang="en-US">
                <a:solidFill>
                  <a:srgbClr val="FFFFFF"/>
                </a:solidFill>
                <a:effectLst>
                  <a:outerShdw blurRad="38100" dist="38100" dir="2700000" algn="tl">
                    <a:srgbClr val="000000">
                      <a:alpha val="43137"/>
                    </a:srgbClr>
                  </a:outerShdw>
                </a:effectLst>
              </a:rPr>
              <a:t>Click to edit Master title style</a:t>
            </a:r>
            <a:endParaRPr lang="en-US" dirty="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855342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with image left">
    <p:bg>
      <p:bgPr>
        <a:solidFill>
          <a:schemeClr val="accent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CFE912F-46EC-49B0-9C9A-DE9CBDF9FBBF}"/>
              </a:ext>
            </a:extLst>
          </p:cNvPr>
          <p:cNvSpPr>
            <a:spLocks noGrp="1"/>
          </p:cNvSpPr>
          <p:nvPr>
            <p:ph type="ctrTitle"/>
          </p:nvPr>
        </p:nvSpPr>
        <p:spPr>
          <a:xfrm>
            <a:off x="5623560" y="685800"/>
            <a:ext cx="5943600" cy="4379976"/>
          </a:xfrm>
        </p:spPr>
        <p:txBody>
          <a:bodyPr anchor="t">
            <a:normAutofit/>
          </a:bodyPr>
          <a:lstStyle>
            <a:lvl1pPr>
              <a:defRPr sz="6000" spc="-20" baseline="0">
                <a:solidFill>
                  <a:schemeClr val="bg1"/>
                </a:solidFill>
              </a:defRPr>
            </a:lvl1pPr>
          </a:lstStyle>
          <a:p>
            <a:r>
              <a:rPr lang="en-US" sz="6000"/>
              <a:t>Click to edit Master title style</a:t>
            </a:r>
            <a:endParaRPr lang="en-US" sz="6000" dirty="0"/>
          </a:p>
        </p:txBody>
      </p:sp>
      <p:sp>
        <p:nvSpPr>
          <p:cNvPr id="5" name="Subtitle 2">
            <a:extLst>
              <a:ext uri="{FF2B5EF4-FFF2-40B4-BE49-F238E27FC236}">
                <a16:creationId xmlns:a16="http://schemas.microsoft.com/office/drawing/2014/main" id="{9BF32D81-1E24-45B8-A09D-EEAD404D8F31}"/>
              </a:ext>
            </a:extLst>
          </p:cNvPr>
          <p:cNvSpPr>
            <a:spLocks noGrp="1"/>
          </p:cNvSpPr>
          <p:nvPr>
            <p:ph type="subTitle" idx="1"/>
          </p:nvPr>
        </p:nvSpPr>
        <p:spPr>
          <a:xfrm>
            <a:off x="5623560" y="5065776"/>
            <a:ext cx="5945393" cy="1108335"/>
          </a:xfrm>
        </p:spPr>
        <p:txBody>
          <a:bodyPr anchor="b">
            <a:normAutofit/>
          </a:bodyPr>
          <a:lstStyle>
            <a:lvl1pPr marL="0" indent="0">
              <a:buNone/>
              <a:defRPr sz="2400">
                <a:solidFill>
                  <a:schemeClr val="bg1"/>
                </a:solidFill>
              </a:defRPr>
            </a:lvl1pPr>
          </a:lstStyle>
          <a:p>
            <a:r>
              <a:rPr lang="en-US"/>
              <a:t>Click to edit Master subtitle style</a:t>
            </a:r>
            <a:endParaRPr lang="en-US" dirty="0"/>
          </a:p>
        </p:txBody>
      </p:sp>
      <p:sp>
        <p:nvSpPr>
          <p:cNvPr id="14" name="Picture Placeholder 12">
            <a:extLst>
              <a:ext uri="{FF2B5EF4-FFF2-40B4-BE49-F238E27FC236}">
                <a16:creationId xmlns:a16="http://schemas.microsoft.com/office/drawing/2014/main" id="{D71BA6F2-2182-4910-8DA6-71E5AB274588}"/>
              </a:ext>
            </a:extLst>
          </p:cNvPr>
          <p:cNvSpPr>
            <a:spLocks noGrp="1"/>
          </p:cNvSpPr>
          <p:nvPr>
            <p:ph type="pic" sz="quarter" idx="13" hasCustomPrompt="1"/>
          </p:nvPr>
        </p:nvSpPr>
        <p:spPr>
          <a:xfrm>
            <a:off x="0" y="0"/>
            <a:ext cx="5105400" cy="6858000"/>
          </a:xfrm>
        </p:spPr>
        <p:txBody>
          <a:bodyPr/>
          <a:lstStyle>
            <a:lvl1pPr marL="0" indent="0" algn="ctr">
              <a:buNone/>
              <a:defRPr>
                <a:solidFill>
                  <a:schemeClr val="bg1"/>
                </a:solidFill>
              </a:defRPr>
            </a:lvl1pPr>
          </a:lstStyle>
          <a:p>
            <a:r>
              <a:rPr lang="en-US" dirty="0"/>
              <a:t>Click to add photo</a:t>
            </a:r>
          </a:p>
        </p:txBody>
      </p:sp>
    </p:spTree>
    <p:extLst>
      <p:ext uri="{BB962C8B-B14F-4D97-AF65-F5344CB8AC3E}">
        <p14:creationId xmlns:p14="http://schemas.microsoft.com/office/powerpoint/2010/main" val="20020108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F2AAFDE-CB45-46CA-8961-8133FCA5F385}"/>
              </a:ext>
              <a:ext uri="{C183D7F6-B498-43B3-948B-1728B52AA6E4}">
                <adec:decorative xmlns:adec="http://schemas.microsoft.com/office/drawing/2017/decorative" val="1"/>
              </a:ext>
            </a:extLst>
          </p:cNvPr>
          <p:cNvSpPr/>
          <p:nvPr userDrawn="1"/>
        </p:nvSpPr>
        <p:spPr>
          <a:xfrm>
            <a:off x="0" y="0"/>
            <a:ext cx="506577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Title 1">
            <a:extLst>
              <a:ext uri="{FF2B5EF4-FFF2-40B4-BE49-F238E27FC236}">
                <a16:creationId xmlns:a16="http://schemas.microsoft.com/office/drawing/2014/main" id="{B209C30D-AB58-482B-B553-F71367094EB9}"/>
              </a:ext>
            </a:extLst>
          </p:cNvPr>
          <p:cNvSpPr>
            <a:spLocks noGrp="1"/>
          </p:cNvSpPr>
          <p:nvPr>
            <p:ph type="title"/>
          </p:nvPr>
        </p:nvSpPr>
        <p:spPr>
          <a:xfrm>
            <a:off x="649224" y="685800"/>
            <a:ext cx="3867912" cy="5504688"/>
          </a:xfrm>
        </p:spPr>
        <p:txBody>
          <a:bodyPr anchor="ctr">
            <a:normAutofit/>
          </a:bodyPr>
          <a:lstStyle>
            <a:lvl1pPr>
              <a:defRPr sz="4000" spc="-20" baseline="0">
                <a:solidFill>
                  <a:schemeClr val="bg1"/>
                </a:solidFill>
              </a:defRPr>
            </a:lvl1pPr>
          </a:lstStyle>
          <a:p>
            <a:r>
              <a:rPr lang="en-US">
                <a:solidFill>
                  <a:srgbClr val="FFFFFF"/>
                </a:solidFill>
              </a:rPr>
              <a:t>Click to edit Master title style</a:t>
            </a:r>
            <a:endParaRPr lang="en-US" dirty="0">
              <a:solidFill>
                <a:srgbClr val="FFFFFF"/>
              </a:solidFill>
            </a:endParaRPr>
          </a:p>
        </p:txBody>
      </p:sp>
      <p:sp>
        <p:nvSpPr>
          <p:cNvPr id="19" name="Picture Placeholder 16">
            <a:extLst>
              <a:ext uri="{FF2B5EF4-FFF2-40B4-BE49-F238E27FC236}">
                <a16:creationId xmlns:a16="http://schemas.microsoft.com/office/drawing/2014/main" id="{B1A8891C-A2D4-4238-ABCE-62AB3A9121A5}"/>
              </a:ext>
            </a:extLst>
          </p:cNvPr>
          <p:cNvSpPr>
            <a:spLocks noGrp="1"/>
          </p:cNvSpPr>
          <p:nvPr>
            <p:ph type="pic" sz="quarter" idx="13" hasCustomPrompt="1"/>
          </p:nvPr>
        </p:nvSpPr>
        <p:spPr>
          <a:xfrm>
            <a:off x="5065776" y="0"/>
            <a:ext cx="7123176" cy="1965960"/>
          </a:xfrm>
        </p:spPr>
        <p:txBody>
          <a:bodyPr/>
          <a:lstStyle>
            <a:lvl1pPr marL="0" indent="0" algn="ctr">
              <a:buNone/>
              <a:defRPr/>
            </a:lvl1pPr>
          </a:lstStyle>
          <a:p>
            <a:r>
              <a:rPr lang="en-US" dirty="0"/>
              <a:t>Click to add photo</a:t>
            </a:r>
          </a:p>
        </p:txBody>
      </p:sp>
      <p:sp>
        <p:nvSpPr>
          <p:cNvPr id="24" name="Text Placeholder 21">
            <a:extLst>
              <a:ext uri="{FF2B5EF4-FFF2-40B4-BE49-F238E27FC236}">
                <a16:creationId xmlns:a16="http://schemas.microsoft.com/office/drawing/2014/main" id="{DFCFAED4-0A56-424D-BF74-4051B0BDA9A6}"/>
              </a:ext>
            </a:extLst>
          </p:cNvPr>
          <p:cNvSpPr>
            <a:spLocks noGrp="1"/>
          </p:cNvSpPr>
          <p:nvPr>
            <p:ph type="body" sz="quarter" idx="15" hasCustomPrompt="1"/>
          </p:nvPr>
        </p:nvSpPr>
        <p:spPr>
          <a:xfrm>
            <a:off x="5724144" y="2496312"/>
            <a:ext cx="5705856" cy="3822192"/>
          </a:xfrm>
        </p:spPr>
        <p:txBody>
          <a:bodyPr>
            <a:normAutofit/>
          </a:bodyPr>
          <a:lstStyle>
            <a:lvl1pPr marL="342900" indent="-342900">
              <a:buFont typeface="Arial" panose="020B0604020202020204" pitchFamily="34" charset="0"/>
              <a:buChar char="•"/>
              <a:defRPr sz="2000"/>
            </a:lvl1pPr>
          </a:lstStyle>
          <a:p>
            <a:pPr lvl="0"/>
            <a:r>
              <a:rPr lang="en-US" dirty="0"/>
              <a:t>Click to add text</a:t>
            </a:r>
          </a:p>
        </p:txBody>
      </p:sp>
      <p:sp>
        <p:nvSpPr>
          <p:cNvPr id="13" name="Footer Placeholder 4">
            <a:extLst>
              <a:ext uri="{FF2B5EF4-FFF2-40B4-BE49-F238E27FC236}">
                <a16:creationId xmlns:a16="http://schemas.microsoft.com/office/drawing/2014/main" id="{D946F5EF-2C45-4A87-A1DD-BD2A6FB91BC5}"/>
              </a:ext>
            </a:extLst>
          </p:cNvPr>
          <p:cNvSpPr>
            <a:spLocks noGrp="1"/>
          </p:cNvSpPr>
          <p:nvPr>
            <p:ph type="ftr" sz="quarter" idx="11"/>
          </p:nvPr>
        </p:nvSpPr>
        <p:spPr>
          <a:xfrm>
            <a:off x="199277" y="6356350"/>
            <a:ext cx="3749040" cy="365125"/>
          </a:xfrm>
        </p:spPr>
        <p:txBody>
          <a:bodyPr/>
          <a:lstStyle>
            <a:lvl1pPr>
              <a:defRPr>
                <a:solidFill>
                  <a:schemeClr val="bg1"/>
                </a:solidFill>
              </a:defRPr>
            </a:lvl1pPr>
          </a:lstStyle>
          <a:p>
            <a:r>
              <a:rPr lang="en-US" dirty="0"/>
              <a:t>Presentation title</a:t>
            </a:r>
          </a:p>
        </p:txBody>
      </p:sp>
      <p:sp>
        <p:nvSpPr>
          <p:cNvPr id="14" name="Date Placeholder 3">
            <a:extLst>
              <a:ext uri="{FF2B5EF4-FFF2-40B4-BE49-F238E27FC236}">
                <a16:creationId xmlns:a16="http://schemas.microsoft.com/office/drawing/2014/main" id="{9188F17E-DD3B-4CCC-957F-5A6914488466}"/>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5" name="Slide Number Placeholder 5">
            <a:extLst>
              <a:ext uri="{FF2B5EF4-FFF2-40B4-BE49-F238E27FC236}">
                <a16:creationId xmlns:a16="http://schemas.microsoft.com/office/drawing/2014/main" id="{2A0235C7-971D-4E52-B991-EFA44A9AFC33}"/>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44D815C-8BF3-4ECF-A945-A2A7C2983AF9}"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2698149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Section break 2">
    <p:spTree>
      <p:nvGrpSpPr>
        <p:cNvPr id="1" name=""/>
        <p:cNvGrpSpPr/>
        <p:nvPr/>
      </p:nvGrpSpPr>
      <p:grpSpPr>
        <a:xfrm>
          <a:off x="0" y="0"/>
          <a:ext cx="0" cy="0"/>
          <a:chOff x="0" y="0"/>
          <a:chExt cx="0" cy="0"/>
        </a:xfrm>
      </p:grpSpPr>
      <p:sp>
        <p:nvSpPr>
          <p:cNvPr id="26" name="Picture Placeholder 22">
            <a:extLst>
              <a:ext uri="{FF2B5EF4-FFF2-40B4-BE49-F238E27FC236}">
                <a16:creationId xmlns:a16="http://schemas.microsoft.com/office/drawing/2014/main" id="{AD3C5B21-C400-4C50-8684-59543CDC43F2}"/>
              </a:ext>
            </a:extLst>
          </p:cNvPr>
          <p:cNvSpPr>
            <a:spLocks noGrp="1"/>
          </p:cNvSpPr>
          <p:nvPr>
            <p:ph type="pic" sz="quarter" idx="13" hasCustomPrompt="1"/>
          </p:nvPr>
        </p:nvSpPr>
        <p:spPr>
          <a:xfrm>
            <a:off x="-2" y="0"/>
            <a:ext cx="12192000" cy="6858000"/>
          </a:xfrm>
          <a:noFill/>
        </p:spPr>
        <p:txBody>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1046A403-3582-ABB6-755A-ED7896C19EDC}"/>
              </a:ext>
            </a:extLst>
          </p:cNvPr>
          <p:cNvSpPr>
            <a:spLocks noGrp="1"/>
          </p:cNvSpPr>
          <p:nvPr>
            <p:ph type="title"/>
          </p:nvPr>
        </p:nvSpPr>
        <p:spPr>
          <a:xfrm>
            <a:off x="0" y="0"/>
            <a:ext cx="11018520" cy="4105656"/>
          </a:xfrm>
          <a:gradFill flip="none" rotWithShape="1">
            <a:gsLst>
              <a:gs pos="77000">
                <a:srgbClr val="000000">
                  <a:alpha val="30000"/>
                </a:srgbClr>
              </a:gs>
              <a:gs pos="33000">
                <a:srgbClr val="000000">
                  <a:alpha val="20000"/>
                </a:srgbClr>
              </a:gs>
              <a:gs pos="0">
                <a:srgbClr val="000000">
                  <a:alpha val="0"/>
                </a:srgbClr>
              </a:gs>
              <a:gs pos="100000">
                <a:srgbClr val="000000">
                  <a:alpha val="30000"/>
                </a:srgbClr>
              </a:gs>
            </a:gsLst>
            <a:lin ang="10800000" scaled="1"/>
            <a:tileRect/>
          </a:gradFill>
        </p:spPr>
        <p:txBody>
          <a:bodyPr lIns="822960"/>
          <a:lstStyle>
            <a:lvl1pPr>
              <a:defRPr sz="6000">
                <a:solidFill>
                  <a:schemeClr val="bg1"/>
                </a:solidFill>
              </a:defRPr>
            </a:lvl1pPr>
          </a:lstStyle>
          <a:p>
            <a:r>
              <a:rPr lang="en-US"/>
              <a:t>Click to edit Master title style</a:t>
            </a:r>
            <a:endParaRPr lang="en-US" dirty="0"/>
          </a:p>
        </p:txBody>
      </p:sp>
      <p:sp>
        <p:nvSpPr>
          <p:cNvPr id="6" name="Subtitle 2">
            <a:extLst>
              <a:ext uri="{FF2B5EF4-FFF2-40B4-BE49-F238E27FC236}">
                <a16:creationId xmlns:a16="http://schemas.microsoft.com/office/drawing/2014/main" id="{0B191740-DD54-A5D6-67AB-87EEAB0DDF1E}"/>
              </a:ext>
            </a:extLst>
          </p:cNvPr>
          <p:cNvSpPr>
            <a:spLocks noGrp="1"/>
          </p:cNvSpPr>
          <p:nvPr>
            <p:ph type="subTitle" idx="1"/>
          </p:nvPr>
        </p:nvSpPr>
        <p:spPr>
          <a:xfrm>
            <a:off x="0" y="4105656"/>
            <a:ext cx="11018519" cy="2459736"/>
          </a:xfrm>
          <a:gradFill flip="none" rotWithShape="1">
            <a:gsLst>
              <a:gs pos="77000">
                <a:srgbClr val="000000">
                  <a:alpha val="30000"/>
                </a:srgbClr>
              </a:gs>
              <a:gs pos="38000">
                <a:srgbClr val="000000">
                  <a:alpha val="20000"/>
                </a:srgbClr>
              </a:gs>
              <a:gs pos="0">
                <a:srgbClr val="000000">
                  <a:alpha val="0"/>
                </a:srgbClr>
              </a:gs>
              <a:gs pos="20000">
                <a:srgbClr val="000000">
                  <a:alpha val="0"/>
                </a:srgbClr>
              </a:gs>
              <a:gs pos="100000">
                <a:srgbClr val="000000">
                  <a:alpha val="30000"/>
                </a:srgbClr>
              </a:gs>
            </a:gsLst>
            <a:lin ang="10800000" scaled="1"/>
            <a:tileRect/>
          </a:gradFill>
        </p:spPr>
        <p:txBody>
          <a:bodyPr lIns="822960" tIns="457200" anchor="t">
            <a:normAutofit/>
          </a:bodyPr>
          <a:lstStyle>
            <a:lvl1pPr marL="0" indent="0" algn="l">
              <a:lnSpc>
                <a:spcPct val="100000"/>
              </a:lnSpc>
              <a:buNone/>
              <a:defRPr sz="2800" b="1">
                <a:solidFill>
                  <a:srgbClr val="FF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8204395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1"/>
            <a:ext cx="12192000" cy="1062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649288" y="94181"/>
            <a:ext cx="10780955" cy="873819"/>
          </a:xfrm>
        </p:spPr>
        <p:txBody>
          <a:bodyPr anchor="b">
            <a:normAutofit/>
          </a:bodyPr>
          <a:lstStyle>
            <a:lvl1pPr algn="l">
              <a:lnSpc>
                <a:spcPct val="100000"/>
              </a:lnSpc>
              <a:defRPr sz="4000" spc="-20" baseline="0">
                <a:solidFill>
                  <a:schemeClr val="bg1"/>
                </a:solidFill>
              </a:defRPr>
            </a:lvl1pPr>
          </a:lstStyle>
          <a:p>
            <a:r>
              <a:rPr lang="en-US" dirty="0"/>
              <a:t>Click to add title</a:t>
            </a:r>
          </a:p>
        </p:txBody>
      </p:sp>
      <p:sp>
        <p:nvSpPr>
          <p:cNvPr id="4" name="Content Placeholder 3">
            <a:extLst>
              <a:ext uri="{FF2B5EF4-FFF2-40B4-BE49-F238E27FC236}">
                <a16:creationId xmlns:a16="http://schemas.microsoft.com/office/drawing/2014/main" id="{977C13D6-1FC2-78F6-EBE9-2E851CAD7BD5}"/>
              </a:ext>
            </a:extLst>
          </p:cNvPr>
          <p:cNvSpPr>
            <a:spLocks noGrp="1"/>
          </p:cNvSpPr>
          <p:nvPr>
            <p:ph sz="quarter" idx="13"/>
          </p:nvPr>
        </p:nvSpPr>
        <p:spPr>
          <a:xfrm>
            <a:off x="649288" y="2377440"/>
            <a:ext cx="5157216" cy="3840480"/>
          </a:xfrm>
        </p:spPr>
        <p:txBody>
          <a:bodyPr/>
          <a:lstStyle>
            <a:lvl1pPr marL="0" indent="0">
              <a:buNone/>
              <a:defRPr sz="2000"/>
            </a:lvl1pPr>
            <a:lvl2pPr marL="228600">
              <a:spcBef>
                <a:spcPts val="1000"/>
              </a:spcBef>
              <a:buClr>
                <a:schemeClr val="accent3">
                  <a:lumMod val="50000"/>
                </a:schemeClr>
              </a:buClr>
              <a:defRPr/>
            </a:lvl2pPr>
            <a:lvl3pPr marL="685800">
              <a:spcBef>
                <a:spcPts val="1000"/>
              </a:spcBef>
              <a:buClr>
                <a:schemeClr val="accent3">
                  <a:lumMod val="50000"/>
                </a:schemeClr>
              </a:buClr>
              <a:defRPr/>
            </a:lvl3pPr>
            <a:lvl4pPr marL="1143000">
              <a:spcBef>
                <a:spcPts val="1000"/>
              </a:spcBef>
              <a:buClr>
                <a:schemeClr val="accent3">
                  <a:lumMod val="50000"/>
                </a:schemeClr>
              </a:buClr>
              <a:defRPr/>
            </a:lvl4pPr>
            <a:lvl5pPr marL="1600200">
              <a:spcBef>
                <a:spcPts val="1000"/>
              </a:spcBef>
              <a:buClr>
                <a:schemeClr val="accent3">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7E978FE6-72A5-C193-FEA5-1EE9D77AD95D}"/>
              </a:ext>
            </a:extLst>
          </p:cNvPr>
          <p:cNvSpPr>
            <a:spLocks noGrp="1"/>
          </p:cNvSpPr>
          <p:nvPr>
            <p:ph sz="quarter" idx="14"/>
          </p:nvPr>
        </p:nvSpPr>
        <p:spPr>
          <a:xfrm>
            <a:off x="6254496" y="2377440"/>
            <a:ext cx="5157216" cy="3840480"/>
          </a:xfrm>
        </p:spPr>
        <p:txBody>
          <a:bodyPr/>
          <a:lstStyle>
            <a:lvl1pPr marL="0" indent="0">
              <a:buNone/>
              <a:defRPr sz="2000"/>
            </a:lvl1pPr>
            <a:lvl2pPr marL="228600">
              <a:spcBef>
                <a:spcPts val="1000"/>
              </a:spcBef>
              <a:buClr>
                <a:schemeClr val="accent3">
                  <a:lumMod val="50000"/>
                </a:schemeClr>
              </a:buClr>
              <a:defRPr/>
            </a:lvl2pPr>
            <a:lvl3pPr marL="685800">
              <a:spcBef>
                <a:spcPts val="1000"/>
              </a:spcBef>
              <a:buClr>
                <a:schemeClr val="accent3">
                  <a:lumMod val="50000"/>
                </a:schemeClr>
              </a:buClr>
              <a:defRPr/>
            </a:lvl3pPr>
            <a:lvl4pPr marL="1143000">
              <a:spcBef>
                <a:spcPts val="1000"/>
              </a:spcBef>
              <a:buClr>
                <a:schemeClr val="accent3">
                  <a:lumMod val="50000"/>
                </a:schemeClr>
              </a:buClr>
              <a:defRPr/>
            </a:lvl4pPr>
            <a:lvl5pPr marL="1600200">
              <a:spcBef>
                <a:spcPts val="1000"/>
              </a:spcBef>
              <a:buClr>
                <a:schemeClr val="accent3">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026529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8774545" y="-1"/>
            <a:ext cx="341440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7726680" y="667512"/>
            <a:ext cx="3867912" cy="5522976"/>
          </a:xfrm>
        </p:spPr>
        <p:txBody>
          <a:bodyPr anchor="ctr">
            <a:normAutofit/>
          </a:bodyPr>
          <a:lstStyle>
            <a:lvl1pPr algn="l">
              <a:lnSpc>
                <a:spcPct val="100000"/>
              </a:lnSpc>
              <a:defRPr sz="4000" spc="-20" baseline="0">
                <a:solidFill>
                  <a:schemeClr val="bg1"/>
                </a:solidFill>
              </a:defRPr>
            </a:lvl1pPr>
          </a:lstStyle>
          <a:p>
            <a:r>
              <a:rPr lang="en-US" dirty="0"/>
              <a:t>Click to add title</a:t>
            </a:r>
          </a:p>
        </p:txBody>
      </p:sp>
      <p:sp>
        <p:nvSpPr>
          <p:cNvPr id="4" name="Content Placeholder 3">
            <a:extLst>
              <a:ext uri="{FF2B5EF4-FFF2-40B4-BE49-F238E27FC236}">
                <a16:creationId xmlns:a16="http://schemas.microsoft.com/office/drawing/2014/main" id="{977C13D6-1FC2-78F6-EBE9-2E851CAD7BD5}"/>
              </a:ext>
            </a:extLst>
          </p:cNvPr>
          <p:cNvSpPr>
            <a:spLocks noGrp="1"/>
          </p:cNvSpPr>
          <p:nvPr>
            <p:ph sz="quarter" idx="13"/>
          </p:nvPr>
        </p:nvSpPr>
        <p:spPr>
          <a:xfrm>
            <a:off x="1088136" y="859536"/>
            <a:ext cx="5166360" cy="1499616"/>
          </a:xfrm>
        </p:spPr>
        <p:txBody>
          <a:bodyPr/>
          <a:lstStyle>
            <a:lvl1pPr marL="512064" indent="-512064">
              <a:buClr>
                <a:schemeClr val="accent3">
                  <a:lumMod val="50000"/>
                </a:schemeClr>
              </a:buClr>
              <a:buFont typeface="+mj-lt"/>
              <a:buAutoNum type="arabicPeriod"/>
              <a:defRPr sz="2000"/>
            </a:lvl1pPr>
            <a:lvl2pPr marL="1097280" indent="-457200">
              <a:spcBef>
                <a:spcPts val="1000"/>
              </a:spcBef>
              <a:buClr>
                <a:schemeClr val="accent3">
                  <a:lumMod val="50000"/>
                </a:schemeClr>
              </a:buClr>
              <a:buFont typeface="+mj-lt"/>
              <a:buAutoNum type="alphaLcPeriod"/>
              <a:defRPr/>
            </a:lvl2pPr>
            <a:lvl3pPr marL="1645920">
              <a:spcBef>
                <a:spcPts val="1000"/>
              </a:spcBef>
              <a:buClr>
                <a:schemeClr val="accent3">
                  <a:lumMod val="50000"/>
                </a:schemeClr>
              </a:buClr>
              <a:defRPr/>
            </a:lvl3pPr>
            <a:lvl4pPr marL="1143000">
              <a:spcBef>
                <a:spcPts val="1000"/>
              </a:spcBef>
              <a:buClr>
                <a:schemeClr val="accent3">
                  <a:lumMod val="50000"/>
                </a:schemeClr>
              </a:buClr>
              <a:defRPr/>
            </a:lvl4pPr>
            <a:lvl5pPr marL="1600200">
              <a:spcBef>
                <a:spcPts val="1000"/>
              </a:spcBef>
              <a:buClr>
                <a:schemeClr val="accent3">
                  <a:lumMod val="50000"/>
                </a:schemeClr>
              </a:buClr>
              <a:defRPr/>
            </a:lvl5pPr>
          </a:lstStyle>
          <a:p>
            <a:pPr lvl="0"/>
            <a:r>
              <a:rPr lang="en-US"/>
              <a:t>Click to edit Master text styles</a:t>
            </a:r>
          </a:p>
          <a:p>
            <a:pPr lvl="1"/>
            <a:r>
              <a:rPr lang="en-US"/>
              <a:t>Second level</a:t>
            </a:r>
          </a:p>
          <a:p>
            <a:pPr lvl="2"/>
            <a:r>
              <a:rPr lang="en-US"/>
              <a:t>Third level</a:t>
            </a:r>
          </a:p>
        </p:txBody>
      </p:sp>
      <p:sp>
        <p:nvSpPr>
          <p:cNvPr id="5" name="Content Placeholder 3">
            <a:extLst>
              <a:ext uri="{FF2B5EF4-FFF2-40B4-BE49-F238E27FC236}">
                <a16:creationId xmlns:a16="http://schemas.microsoft.com/office/drawing/2014/main" id="{7E978FE6-72A5-C193-FEA5-1EE9D77AD95D}"/>
              </a:ext>
            </a:extLst>
          </p:cNvPr>
          <p:cNvSpPr>
            <a:spLocks noGrp="1"/>
          </p:cNvSpPr>
          <p:nvPr>
            <p:ph sz="quarter" idx="14"/>
          </p:nvPr>
        </p:nvSpPr>
        <p:spPr>
          <a:xfrm>
            <a:off x="1088136" y="2706624"/>
            <a:ext cx="5084064" cy="3383280"/>
          </a:xfrm>
        </p:spPr>
        <p:txBody>
          <a:bodyPr/>
          <a:lstStyle>
            <a:lvl1pPr marL="0" indent="0">
              <a:buNone/>
              <a:defRPr sz="2000"/>
            </a:lvl1pPr>
            <a:lvl2pPr marL="228600">
              <a:spcBef>
                <a:spcPts val="1000"/>
              </a:spcBef>
              <a:buClr>
                <a:schemeClr val="accent3">
                  <a:lumMod val="50000"/>
                </a:schemeClr>
              </a:buClr>
              <a:defRPr/>
            </a:lvl2pPr>
            <a:lvl3pPr marL="685800">
              <a:spcBef>
                <a:spcPts val="1000"/>
              </a:spcBef>
              <a:buClr>
                <a:schemeClr val="accent3">
                  <a:lumMod val="50000"/>
                </a:schemeClr>
              </a:buClr>
              <a:defRPr/>
            </a:lvl3pPr>
            <a:lvl4pPr marL="1143000">
              <a:spcBef>
                <a:spcPts val="1000"/>
              </a:spcBef>
              <a:buClr>
                <a:schemeClr val="accent3">
                  <a:lumMod val="50000"/>
                </a:schemeClr>
              </a:buClr>
              <a:defRPr/>
            </a:lvl4pPr>
            <a:lvl5pPr marL="1600200">
              <a:spcBef>
                <a:spcPts val="1000"/>
              </a:spcBef>
              <a:buClr>
                <a:schemeClr val="accent3">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a:lstStyle>
            <a:lvl1pPr>
              <a:defRPr>
                <a:solidFill>
                  <a:schemeClr val="bg1"/>
                </a:solidFill>
              </a:defRPr>
            </a:lvl1pPr>
          </a:lstStyle>
          <a:p>
            <a:pPr>
              <a:defRPr/>
            </a:pPr>
            <a:r>
              <a:rPr lang="en-US" dirty="0"/>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a:lstStyle>
            <a:lvl1pPr>
              <a:defRPr>
                <a:solidFill>
                  <a:schemeClr val="bg1"/>
                </a:solidFill>
              </a:defRPr>
            </a:lvl1pPr>
          </a:lstStyle>
          <a:p>
            <a:pPr>
              <a:defRPr/>
            </a:pPr>
            <a:fld id="{06B786C7-B8F9-4072-AAAA-17258464D730}" type="slidenum">
              <a:rPr lang="en-US" smtClean="0"/>
              <a:pPr>
                <a:defRPr/>
              </a:pPr>
              <a:t>‹#›</a:t>
            </a:fld>
            <a:endParaRPr lang="en-US" dirty="0"/>
          </a:p>
        </p:txBody>
      </p:sp>
    </p:spTree>
    <p:extLst>
      <p:ext uri="{BB962C8B-B14F-4D97-AF65-F5344CB8AC3E}">
        <p14:creationId xmlns:p14="http://schemas.microsoft.com/office/powerpoint/2010/main" val="3743824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9580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649045" y="363854"/>
            <a:ext cx="10780955" cy="1243717"/>
          </a:xfrm>
        </p:spPr>
        <p:txBody>
          <a:bodyPr anchor="b">
            <a:normAutofit/>
          </a:bodyPr>
          <a:lstStyle>
            <a:lvl1pPr algn="l">
              <a:lnSpc>
                <a:spcPct val="100000"/>
              </a:lnSpc>
              <a:defRPr sz="4000" spc="-20" baseline="0">
                <a:solidFill>
                  <a:schemeClr val="bg1"/>
                </a:solidFill>
              </a:defRPr>
            </a:lvl1pPr>
          </a:lstStyle>
          <a:p>
            <a:r>
              <a:rPr lang="en-US" dirty="0"/>
              <a:t>Click to add title</a:t>
            </a:r>
          </a:p>
        </p:txBody>
      </p:sp>
      <p:sp>
        <p:nvSpPr>
          <p:cNvPr id="4" name="Content Placeholder 3">
            <a:extLst>
              <a:ext uri="{FF2B5EF4-FFF2-40B4-BE49-F238E27FC236}">
                <a16:creationId xmlns:a16="http://schemas.microsoft.com/office/drawing/2014/main" id="{977C13D6-1FC2-78F6-EBE9-2E851CAD7BD5}"/>
              </a:ext>
            </a:extLst>
          </p:cNvPr>
          <p:cNvSpPr>
            <a:spLocks noGrp="1"/>
          </p:cNvSpPr>
          <p:nvPr>
            <p:ph sz="quarter" idx="13"/>
          </p:nvPr>
        </p:nvSpPr>
        <p:spPr>
          <a:xfrm>
            <a:off x="649288" y="2615184"/>
            <a:ext cx="5614416" cy="3840480"/>
          </a:xfrm>
        </p:spPr>
        <p:txBody>
          <a:bodyPr/>
          <a:lstStyle>
            <a:lvl1pPr marL="0" indent="0">
              <a:spcAft>
                <a:spcPts val="1200"/>
              </a:spcAft>
              <a:buNone/>
              <a:defRPr sz="2000"/>
            </a:lvl1pPr>
            <a:lvl2pPr marL="228600">
              <a:spcBef>
                <a:spcPts val="1000"/>
              </a:spcBef>
              <a:buClr>
                <a:schemeClr val="accent3">
                  <a:lumMod val="50000"/>
                </a:schemeClr>
              </a:buClr>
              <a:defRPr/>
            </a:lvl2pPr>
            <a:lvl3pPr marL="685800">
              <a:spcBef>
                <a:spcPts val="1000"/>
              </a:spcBef>
              <a:buClr>
                <a:schemeClr val="accent3">
                  <a:lumMod val="50000"/>
                </a:schemeClr>
              </a:buClr>
              <a:defRPr/>
            </a:lvl3pPr>
            <a:lvl4pPr marL="1143000">
              <a:spcBef>
                <a:spcPts val="1000"/>
              </a:spcBef>
              <a:buClr>
                <a:schemeClr val="accent3">
                  <a:lumMod val="50000"/>
                </a:schemeClr>
              </a:buClr>
              <a:defRPr/>
            </a:lvl4pPr>
            <a:lvl5pPr marL="1600200">
              <a:spcBef>
                <a:spcPts val="1000"/>
              </a:spcBef>
              <a:buClr>
                <a:schemeClr val="accent3">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7E978FE6-72A5-C193-FEA5-1EE9D77AD95D}"/>
              </a:ext>
            </a:extLst>
          </p:cNvPr>
          <p:cNvSpPr>
            <a:spLocks noGrp="1"/>
          </p:cNvSpPr>
          <p:nvPr>
            <p:ph sz="quarter" idx="14"/>
          </p:nvPr>
        </p:nvSpPr>
        <p:spPr>
          <a:xfrm>
            <a:off x="7123176" y="1958009"/>
            <a:ext cx="5068824" cy="4899991"/>
          </a:xfrm>
        </p:spPr>
        <p:txBody>
          <a:bodyPr/>
          <a:lstStyle>
            <a:lvl1pPr marL="0" indent="0">
              <a:buNone/>
              <a:defRPr sz="2000"/>
            </a:lvl1pPr>
            <a:lvl2pPr marL="228600">
              <a:spcBef>
                <a:spcPts val="1000"/>
              </a:spcBef>
              <a:buClr>
                <a:schemeClr val="accent3">
                  <a:lumMod val="50000"/>
                </a:schemeClr>
              </a:buClr>
              <a:defRPr/>
            </a:lvl2pPr>
            <a:lvl3pPr marL="685800">
              <a:spcBef>
                <a:spcPts val="1000"/>
              </a:spcBef>
              <a:buClr>
                <a:schemeClr val="accent3">
                  <a:lumMod val="50000"/>
                </a:schemeClr>
              </a:buClr>
              <a:defRPr/>
            </a:lvl3pPr>
            <a:lvl4pPr marL="1143000">
              <a:spcBef>
                <a:spcPts val="1000"/>
              </a:spcBef>
              <a:buClr>
                <a:schemeClr val="accent3">
                  <a:lumMod val="50000"/>
                </a:schemeClr>
              </a:buClr>
              <a:defRPr/>
            </a:lvl4pPr>
            <a:lvl5pPr marL="1600200">
              <a:spcBef>
                <a:spcPts val="1000"/>
              </a:spcBef>
              <a:buClr>
                <a:schemeClr val="accent3">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7794205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4">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9580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649045" y="363854"/>
            <a:ext cx="10780955" cy="1243717"/>
          </a:xfrm>
        </p:spPr>
        <p:txBody>
          <a:bodyPr anchor="b">
            <a:normAutofit/>
          </a:bodyPr>
          <a:lstStyle>
            <a:lvl1pPr algn="l">
              <a:lnSpc>
                <a:spcPct val="100000"/>
              </a:lnSpc>
              <a:defRPr sz="4000" spc="-20" baseline="0">
                <a:solidFill>
                  <a:schemeClr val="bg1"/>
                </a:solidFill>
              </a:defRPr>
            </a:lvl1pPr>
          </a:lstStyle>
          <a:p>
            <a:r>
              <a:rPr lang="en-US" dirty="0"/>
              <a:t>Click to add title</a:t>
            </a:r>
          </a:p>
        </p:txBody>
      </p:sp>
      <p:sp>
        <p:nvSpPr>
          <p:cNvPr id="4" name="Content Placeholder 3">
            <a:extLst>
              <a:ext uri="{FF2B5EF4-FFF2-40B4-BE49-F238E27FC236}">
                <a16:creationId xmlns:a16="http://schemas.microsoft.com/office/drawing/2014/main" id="{977C13D6-1FC2-78F6-EBE9-2E851CAD7BD5}"/>
              </a:ext>
            </a:extLst>
          </p:cNvPr>
          <p:cNvSpPr>
            <a:spLocks noGrp="1"/>
          </p:cNvSpPr>
          <p:nvPr>
            <p:ph sz="quarter" idx="13"/>
          </p:nvPr>
        </p:nvSpPr>
        <p:spPr>
          <a:xfrm>
            <a:off x="649288" y="2523744"/>
            <a:ext cx="2862072" cy="3566160"/>
          </a:xfrm>
        </p:spPr>
        <p:txBody>
          <a:bodyPr/>
          <a:lstStyle>
            <a:lvl1pPr marL="0" indent="0">
              <a:spcAft>
                <a:spcPts val="1200"/>
              </a:spcAft>
              <a:buNone/>
              <a:defRPr sz="2000"/>
            </a:lvl1pPr>
            <a:lvl2pPr marL="228600">
              <a:spcBef>
                <a:spcPts val="1000"/>
              </a:spcBef>
              <a:buClr>
                <a:schemeClr val="accent3">
                  <a:lumMod val="50000"/>
                </a:schemeClr>
              </a:buClr>
              <a:defRPr/>
            </a:lvl2pPr>
            <a:lvl3pPr marL="685800">
              <a:spcBef>
                <a:spcPts val="1000"/>
              </a:spcBef>
              <a:buClr>
                <a:schemeClr val="accent3">
                  <a:lumMod val="50000"/>
                </a:schemeClr>
              </a:buClr>
              <a:defRPr/>
            </a:lvl3pPr>
            <a:lvl4pPr marL="1143000">
              <a:spcBef>
                <a:spcPts val="1000"/>
              </a:spcBef>
              <a:buClr>
                <a:schemeClr val="accent3">
                  <a:lumMod val="50000"/>
                </a:schemeClr>
              </a:buClr>
              <a:defRPr/>
            </a:lvl4pPr>
            <a:lvl5pPr marL="1600200">
              <a:spcBef>
                <a:spcPts val="1000"/>
              </a:spcBef>
              <a:buClr>
                <a:schemeClr val="accent3">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7E978FE6-72A5-C193-FEA5-1EE9D77AD95D}"/>
              </a:ext>
            </a:extLst>
          </p:cNvPr>
          <p:cNvSpPr>
            <a:spLocks noGrp="1"/>
          </p:cNvSpPr>
          <p:nvPr>
            <p:ph sz="quarter" idx="14"/>
          </p:nvPr>
        </p:nvSpPr>
        <p:spPr>
          <a:xfrm>
            <a:off x="3867912" y="2523744"/>
            <a:ext cx="7808976" cy="3694176"/>
          </a:xfrm>
        </p:spPr>
        <p:txBody>
          <a:bodyPr/>
          <a:lstStyle>
            <a:lvl1pPr marL="0" indent="0">
              <a:buNone/>
              <a:defRPr sz="2000"/>
            </a:lvl1pPr>
            <a:lvl2pPr marL="228600">
              <a:spcBef>
                <a:spcPts val="1000"/>
              </a:spcBef>
              <a:buClr>
                <a:schemeClr val="accent3">
                  <a:lumMod val="50000"/>
                </a:schemeClr>
              </a:buClr>
              <a:defRPr/>
            </a:lvl2pPr>
            <a:lvl3pPr marL="685800">
              <a:spcBef>
                <a:spcPts val="1000"/>
              </a:spcBef>
              <a:buClr>
                <a:schemeClr val="accent3">
                  <a:lumMod val="50000"/>
                </a:schemeClr>
              </a:buClr>
              <a:defRPr/>
            </a:lvl3pPr>
            <a:lvl4pPr marL="1143000">
              <a:spcBef>
                <a:spcPts val="1000"/>
              </a:spcBef>
              <a:buClr>
                <a:schemeClr val="accent3">
                  <a:lumMod val="50000"/>
                </a:schemeClr>
              </a:buClr>
              <a:defRPr/>
            </a:lvl4pPr>
            <a:lvl5pPr marL="1600200">
              <a:spcBef>
                <a:spcPts val="1000"/>
              </a:spcBef>
              <a:buClr>
                <a:schemeClr val="accent3">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775908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E30A8-0D9C-47BB-8249-8A2EEEFC72DD}"/>
              </a:ext>
            </a:extLst>
          </p:cNvPr>
          <p:cNvSpPr>
            <a:spLocks noGrp="1"/>
          </p:cNvSpPr>
          <p:nvPr>
            <p:ph type="title"/>
          </p:nvPr>
        </p:nvSpPr>
        <p:spPr>
          <a:xfrm>
            <a:off x="649224" y="365124"/>
            <a:ext cx="10552176" cy="149961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FE93687-61FE-460F-A66F-4DF17994F394}"/>
              </a:ext>
            </a:extLst>
          </p:cNvPr>
          <p:cNvSpPr>
            <a:spLocks noGrp="1"/>
          </p:cNvSpPr>
          <p:nvPr>
            <p:ph type="body" idx="1"/>
          </p:nvPr>
        </p:nvSpPr>
        <p:spPr>
          <a:xfrm>
            <a:off x="649224" y="1984248"/>
            <a:ext cx="10552176" cy="41970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AEE1FFB-7673-4E75-9B5C-5572E2B0683B}"/>
              </a:ext>
            </a:extLst>
          </p:cNvPr>
          <p:cNvSpPr>
            <a:spLocks noGrp="1"/>
          </p:cNvSpPr>
          <p:nvPr>
            <p:ph type="dt" sz="half" idx="2"/>
          </p:nvPr>
        </p:nvSpPr>
        <p:spPr>
          <a:xfrm>
            <a:off x="7013448" y="6355080"/>
            <a:ext cx="4352544" cy="365125"/>
          </a:xfrm>
          <a:prstGeom prst="rect">
            <a:avLst/>
          </a:prstGeom>
        </p:spPr>
        <p:txBody>
          <a:bodyPr vert="horz" lIns="91440" tIns="45720" rIns="91440" bIns="45720" rtlCol="0" anchor="ctr"/>
          <a:lstStyle>
            <a:lvl1pPr algn="r">
              <a:defRPr sz="1050">
                <a:solidFill>
                  <a:schemeClr val="tx1"/>
                </a:solidFill>
              </a:defRPr>
            </a:lvl1pPr>
          </a:lstStyle>
          <a:p>
            <a:fld id="{EE518CBA-D8B4-47B2-892B-826C26D1B466}" type="datetimeFigureOut">
              <a:rPr lang="en-US" smtClean="0"/>
              <a:pPr/>
              <a:t>1/8/2025</a:t>
            </a:fld>
            <a:endParaRPr lang="en-US" dirty="0"/>
          </a:p>
        </p:txBody>
      </p:sp>
      <p:sp>
        <p:nvSpPr>
          <p:cNvPr id="5" name="Footer Placeholder 4">
            <a:extLst>
              <a:ext uri="{FF2B5EF4-FFF2-40B4-BE49-F238E27FC236}">
                <a16:creationId xmlns:a16="http://schemas.microsoft.com/office/drawing/2014/main" id="{66C4B9AF-F93C-43E8-8E68-3B700825CE91}"/>
              </a:ext>
            </a:extLst>
          </p:cNvPr>
          <p:cNvSpPr>
            <a:spLocks noGrp="1"/>
          </p:cNvSpPr>
          <p:nvPr>
            <p:ph type="ftr" sz="quarter" idx="3"/>
          </p:nvPr>
        </p:nvSpPr>
        <p:spPr>
          <a:xfrm>
            <a:off x="201168" y="6356350"/>
            <a:ext cx="4837176" cy="365125"/>
          </a:xfrm>
          <a:prstGeom prst="rect">
            <a:avLst/>
          </a:prstGeom>
        </p:spPr>
        <p:txBody>
          <a:bodyPr vert="horz" lIns="91440" tIns="45720" rIns="91440" bIns="45720" rtlCol="0" anchor="ctr"/>
          <a:lstStyle>
            <a:lvl1pPr algn="l">
              <a:defRPr sz="1050">
                <a:solidFill>
                  <a:schemeClr val="tx1"/>
                </a:solidFill>
              </a:defRPr>
            </a:lvl1pPr>
          </a:lstStyle>
          <a:p>
            <a:endParaRPr lang="en-US" sz="1050" dirty="0"/>
          </a:p>
        </p:txBody>
      </p:sp>
      <p:sp>
        <p:nvSpPr>
          <p:cNvPr id="6" name="Slide Number Placeholder 5">
            <a:extLst>
              <a:ext uri="{FF2B5EF4-FFF2-40B4-BE49-F238E27FC236}">
                <a16:creationId xmlns:a16="http://schemas.microsoft.com/office/drawing/2014/main" id="{9CD739F7-0AE5-4677-8957-9961D67C18E5}"/>
              </a:ext>
            </a:extLst>
          </p:cNvPr>
          <p:cNvSpPr>
            <a:spLocks noGrp="1"/>
          </p:cNvSpPr>
          <p:nvPr>
            <p:ph type="sldNum" sz="quarter" idx="4"/>
          </p:nvPr>
        </p:nvSpPr>
        <p:spPr>
          <a:xfrm>
            <a:off x="11365992" y="6356350"/>
            <a:ext cx="630936" cy="365125"/>
          </a:xfrm>
          <a:prstGeom prst="rect">
            <a:avLst/>
          </a:prstGeom>
        </p:spPr>
        <p:txBody>
          <a:bodyPr vert="horz" lIns="91440" tIns="45720" rIns="91440" bIns="45720" rtlCol="0" anchor="ctr"/>
          <a:lstStyle>
            <a:lvl1pPr algn="r">
              <a:defRPr sz="1050">
                <a:solidFill>
                  <a:schemeClr val="tx1"/>
                </a:solidFill>
              </a:defRPr>
            </a:lvl1pPr>
          </a:lstStyle>
          <a:p>
            <a:fld id="{0D4885A8-DDA8-4FCF-AB25-DA8F78EC7557}" type="slidenum">
              <a:rPr lang="en-US" smtClean="0"/>
              <a:pPr/>
              <a:t>‹#›</a:t>
            </a:fld>
            <a:endParaRPr lang="en-US" dirty="0"/>
          </a:p>
        </p:txBody>
      </p:sp>
    </p:spTree>
    <p:extLst>
      <p:ext uri="{BB962C8B-B14F-4D97-AF65-F5344CB8AC3E}">
        <p14:creationId xmlns:p14="http://schemas.microsoft.com/office/powerpoint/2010/main" val="3899840436"/>
      </p:ext>
    </p:extLst>
  </p:cSld>
  <p:clrMap bg1="lt1" tx1="dk1" bg2="lt2" tx2="dk2" accent1="accent1" accent2="accent2" accent3="accent3" accent4="accent4" accent5="accent5" accent6="accent6" hlink="hlink" folHlink="folHlink"/>
  <p:sldLayoutIdLst>
    <p:sldLayoutId id="2147483649" r:id="rId1"/>
    <p:sldLayoutId id="2147483667" r:id="rId2"/>
    <p:sldLayoutId id="2147483668" r:id="rId3"/>
    <p:sldLayoutId id="2147483669" r:id="rId4"/>
    <p:sldLayoutId id="2147483662" r:id="rId5"/>
    <p:sldLayoutId id="2147483670" r:id="rId6"/>
    <p:sldLayoutId id="2147483671" r:id="rId7"/>
    <p:sldLayoutId id="2147483672" r:id="rId8"/>
    <p:sldLayoutId id="2147483673" r:id="rId9"/>
    <p:sldLayoutId id="2147483674" r:id="rId10"/>
    <p:sldLayoutId id="2147483675" r:id="rId11"/>
    <p:sldLayoutId id="2147483676" r:id="rId12"/>
  </p:sldLayoutIdLst>
  <p:txStyles>
    <p:titleStyle>
      <a:lvl1pPr algn="l" defTabSz="914400" rtl="0" eaLnBrk="1" latinLnBrk="0" hangingPunct="1">
        <a:lnSpc>
          <a:spcPct val="90000"/>
        </a:lnSpc>
        <a:spcBef>
          <a:spcPct val="0"/>
        </a:spcBef>
        <a:buNone/>
        <a:defRPr sz="4800" b="1" kern="1200" spc="-40" baseline="0">
          <a:solidFill>
            <a:schemeClr val="accent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8" Type="http://schemas.openxmlformats.org/officeDocument/2006/relationships/image" Target="../media/image26.jpg"/><Relationship Id="rId3" Type="http://schemas.openxmlformats.org/officeDocument/2006/relationships/image" Target="../media/image21.jpg"/><Relationship Id="rId7" Type="http://schemas.openxmlformats.org/officeDocument/2006/relationships/image" Target="../media/image25.jpeg"/><Relationship Id="rId2" Type="http://schemas.openxmlformats.org/officeDocument/2006/relationships/image" Target="../media/image20.jpeg"/><Relationship Id="rId1" Type="http://schemas.openxmlformats.org/officeDocument/2006/relationships/slideLayout" Target="../slideLayouts/slideLayout6.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image" Target="../media/image2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8D150CF-F888-48EA-89E8-311ED5E9161B}"/>
              </a:ext>
            </a:extLst>
          </p:cNvPr>
          <p:cNvSpPr>
            <a:spLocks noGrp="1"/>
          </p:cNvSpPr>
          <p:nvPr>
            <p:ph type="ctrTitle"/>
          </p:nvPr>
        </p:nvSpPr>
        <p:spPr>
          <a:xfrm>
            <a:off x="334297" y="1978841"/>
            <a:ext cx="7779236" cy="1796747"/>
          </a:xfrm>
        </p:spPr>
        <p:txBody>
          <a:bodyPr anchor="t">
            <a:noAutofit/>
          </a:bodyPr>
          <a:lstStyle/>
          <a:p>
            <a:r>
              <a:rPr lang="en-US" sz="3600" dirty="0">
                <a:latin typeface="Calibri" panose="020F0502020204030204" pitchFamily="34" charset="0"/>
                <a:ea typeface="Calibri" panose="020F0502020204030204" pitchFamily="34" charset="0"/>
                <a:cs typeface="Calibri" panose="020F0502020204030204" pitchFamily="34" charset="0"/>
              </a:rPr>
              <a:t>PHÁT TRIỂN GAME XẾP GẠCH TRÊN WEB SỬ DỤNG MEDIAPIPE VỚI TƯƠNG TÁC ĐIỀU KHIỂN BẰNG CỬ CHỈ TAY</a:t>
            </a:r>
          </a:p>
        </p:txBody>
      </p:sp>
      <p:sp>
        <p:nvSpPr>
          <p:cNvPr id="8" name="Subtitle 7">
            <a:extLst>
              <a:ext uri="{FF2B5EF4-FFF2-40B4-BE49-F238E27FC236}">
                <a16:creationId xmlns:a16="http://schemas.microsoft.com/office/drawing/2014/main" id="{6BBE0348-1527-4055-BA8A-E2754222743D}"/>
              </a:ext>
            </a:extLst>
          </p:cNvPr>
          <p:cNvSpPr>
            <a:spLocks noGrp="1"/>
          </p:cNvSpPr>
          <p:nvPr>
            <p:ph type="subTitle" idx="1"/>
          </p:nvPr>
        </p:nvSpPr>
        <p:spPr>
          <a:xfrm>
            <a:off x="334297" y="4353232"/>
            <a:ext cx="2870725" cy="1034845"/>
          </a:xfrm>
        </p:spPr>
        <p:txBody>
          <a:bodyPr anchor="t">
            <a:normAutofit fontScale="92500"/>
          </a:bodyPr>
          <a:lstStyle/>
          <a:p>
            <a:r>
              <a:rPr lang="en-US" sz="2400" b="0" dirty="0" err="1">
                <a:latin typeface="Calibri" panose="020F0502020204030204" pitchFamily="34" charset="0"/>
                <a:ea typeface="Calibri" panose="020F0502020204030204" pitchFamily="34" charset="0"/>
                <a:cs typeface="Calibri" panose="020F0502020204030204" pitchFamily="34" charset="0"/>
              </a:rPr>
              <a:t>Giảng</a:t>
            </a:r>
            <a:r>
              <a:rPr lang="en-US" sz="2400" b="0" dirty="0">
                <a:latin typeface="Calibri" panose="020F0502020204030204" pitchFamily="34" charset="0"/>
                <a:ea typeface="Calibri" panose="020F0502020204030204" pitchFamily="34" charset="0"/>
                <a:cs typeface="Calibri" panose="020F0502020204030204" pitchFamily="34" charset="0"/>
              </a:rPr>
              <a:t> </a:t>
            </a:r>
            <a:r>
              <a:rPr lang="en-US" sz="2400" b="0" dirty="0" err="1">
                <a:latin typeface="Calibri" panose="020F0502020204030204" pitchFamily="34" charset="0"/>
                <a:ea typeface="Calibri" panose="020F0502020204030204" pitchFamily="34" charset="0"/>
                <a:cs typeface="Calibri" panose="020F0502020204030204" pitchFamily="34" charset="0"/>
              </a:rPr>
              <a:t>viên</a:t>
            </a:r>
            <a:r>
              <a:rPr lang="en-US" sz="2400" b="0" dirty="0">
                <a:latin typeface="Calibri" panose="020F0502020204030204" pitchFamily="34" charset="0"/>
                <a:ea typeface="Calibri" panose="020F0502020204030204" pitchFamily="34" charset="0"/>
                <a:cs typeface="Calibri" panose="020F0502020204030204" pitchFamily="34" charset="0"/>
              </a:rPr>
              <a:t> </a:t>
            </a:r>
            <a:r>
              <a:rPr lang="en-US" sz="2400" b="0" dirty="0" err="1">
                <a:latin typeface="Calibri" panose="020F0502020204030204" pitchFamily="34" charset="0"/>
                <a:ea typeface="Calibri" panose="020F0502020204030204" pitchFamily="34" charset="0"/>
                <a:cs typeface="Calibri" panose="020F0502020204030204" pitchFamily="34" charset="0"/>
              </a:rPr>
              <a:t>hướng</a:t>
            </a:r>
            <a:r>
              <a:rPr lang="en-US" sz="2400" b="0" dirty="0">
                <a:latin typeface="Calibri" panose="020F0502020204030204" pitchFamily="34" charset="0"/>
                <a:ea typeface="Calibri" panose="020F0502020204030204" pitchFamily="34" charset="0"/>
                <a:cs typeface="Calibri" panose="020F0502020204030204" pitchFamily="34" charset="0"/>
              </a:rPr>
              <a:t> </a:t>
            </a:r>
            <a:r>
              <a:rPr lang="en-US" sz="2400" b="0" dirty="0" err="1">
                <a:latin typeface="Calibri" panose="020F0502020204030204" pitchFamily="34" charset="0"/>
                <a:ea typeface="Calibri" panose="020F0502020204030204" pitchFamily="34" charset="0"/>
                <a:cs typeface="Calibri" panose="020F0502020204030204" pitchFamily="34" charset="0"/>
              </a:rPr>
              <a:t>dẫn</a:t>
            </a:r>
            <a:r>
              <a:rPr lang="en-US" sz="2400" b="0" dirty="0">
                <a:latin typeface="Calibri" panose="020F0502020204030204" pitchFamily="34" charset="0"/>
                <a:ea typeface="Calibri" panose="020F0502020204030204" pitchFamily="34" charset="0"/>
                <a:cs typeface="Calibri" panose="020F0502020204030204" pitchFamily="34" charset="0"/>
              </a:rPr>
              <a:t>:</a:t>
            </a:r>
          </a:p>
          <a:p>
            <a:r>
              <a:rPr lang="en-US" sz="2400" b="0">
                <a:latin typeface="Calibri" panose="020F0502020204030204" pitchFamily="34" charset="0"/>
                <a:ea typeface="Calibri" panose="020F0502020204030204" pitchFamily="34" charset="0"/>
                <a:cs typeface="Calibri" panose="020F0502020204030204" pitchFamily="34" charset="0"/>
              </a:rPr>
              <a:t>TS. </a:t>
            </a:r>
            <a:r>
              <a:rPr lang="en-US" sz="2400" b="0" dirty="0" err="1">
                <a:latin typeface="Calibri" panose="020F0502020204030204" pitchFamily="34" charset="0"/>
                <a:ea typeface="Calibri" panose="020F0502020204030204" pitchFamily="34" charset="0"/>
                <a:cs typeface="Calibri" panose="020F0502020204030204" pitchFamily="34" charset="0"/>
              </a:rPr>
              <a:t>Nguyễn</a:t>
            </a:r>
            <a:r>
              <a:rPr lang="en-US" sz="2400" b="0" dirty="0">
                <a:latin typeface="Calibri" panose="020F0502020204030204" pitchFamily="34" charset="0"/>
                <a:ea typeface="Calibri" panose="020F0502020204030204" pitchFamily="34" charset="0"/>
                <a:cs typeface="Calibri" panose="020F0502020204030204" pitchFamily="34" charset="0"/>
              </a:rPr>
              <a:t> </a:t>
            </a:r>
            <a:r>
              <a:rPr lang="en-US" sz="2400" b="0" dirty="0" err="1">
                <a:latin typeface="Calibri" panose="020F0502020204030204" pitchFamily="34" charset="0"/>
                <a:ea typeface="Calibri" panose="020F0502020204030204" pitchFamily="34" charset="0"/>
                <a:cs typeface="Calibri" panose="020F0502020204030204" pitchFamily="34" charset="0"/>
              </a:rPr>
              <a:t>Bảo</a:t>
            </a:r>
            <a:r>
              <a:rPr lang="en-US" sz="2400" b="0" dirty="0">
                <a:latin typeface="Calibri" panose="020F0502020204030204" pitchFamily="34" charset="0"/>
                <a:ea typeface="Calibri" panose="020F0502020204030204" pitchFamily="34" charset="0"/>
                <a:cs typeface="Calibri" panose="020F0502020204030204" pitchFamily="34" charset="0"/>
              </a:rPr>
              <a:t> </a:t>
            </a:r>
            <a:r>
              <a:rPr lang="en-US" sz="2400" b="0" dirty="0" err="1">
                <a:latin typeface="Calibri" panose="020F0502020204030204" pitchFamily="34" charset="0"/>
                <a:ea typeface="Calibri" panose="020F0502020204030204" pitchFamily="34" charset="0"/>
                <a:cs typeface="Calibri" panose="020F0502020204030204" pitchFamily="34" charset="0"/>
              </a:rPr>
              <a:t>Ân</a:t>
            </a:r>
            <a:endParaRPr lang="en-US" sz="2400" b="0" dirty="0">
              <a:latin typeface="Calibri" panose="020F0502020204030204" pitchFamily="34" charset="0"/>
              <a:ea typeface="Calibri" panose="020F0502020204030204" pitchFamily="34" charset="0"/>
              <a:cs typeface="Calibri" panose="020F0502020204030204" pitchFamily="34" charset="0"/>
            </a:endParaRPr>
          </a:p>
        </p:txBody>
      </p:sp>
      <p:pic>
        <p:nvPicPr>
          <p:cNvPr id="5" name="Picture Placeholder 4">
            <a:extLst>
              <a:ext uri="{FF2B5EF4-FFF2-40B4-BE49-F238E27FC236}">
                <a16:creationId xmlns:a16="http://schemas.microsoft.com/office/drawing/2014/main" id="{A33E67C0-6C95-48DB-97CC-8CE8D36C05FB}"/>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7674" r="27674"/>
          <a:stretch/>
        </p:blipFill>
        <p:spPr>
          <a:xfrm>
            <a:off x="8113533" y="0"/>
            <a:ext cx="4082983" cy="6858000"/>
          </a:xfrm>
        </p:spPr>
      </p:pic>
      <p:sp>
        <p:nvSpPr>
          <p:cNvPr id="2" name="Subtitle 7">
            <a:extLst>
              <a:ext uri="{FF2B5EF4-FFF2-40B4-BE49-F238E27FC236}">
                <a16:creationId xmlns:a16="http://schemas.microsoft.com/office/drawing/2014/main" id="{4F3A1DE4-75BA-E714-80FD-60CA4CED6088}"/>
              </a:ext>
            </a:extLst>
          </p:cNvPr>
          <p:cNvSpPr txBox="1">
            <a:spLocks/>
          </p:cNvSpPr>
          <p:nvPr/>
        </p:nvSpPr>
        <p:spPr>
          <a:xfrm>
            <a:off x="4477688" y="4353232"/>
            <a:ext cx="2870725" cy="1585453"/>
          </a:xfrm>
          <a:prstGeom prst="rect">
            <a:avLst/>
          </a:prstGeom>
        </p:spPr>
        <p:txBody>
          <a:bodyPr vert="horz" lIns="91440" tIns="45720" rIns="91440" bIns="45720" rtlCol="0" anchor="t">
            <a:normAutofit fontScale="9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2800" b="1" kern="1200" spc="-20" baseline="0">
                <a:solidFill>
                  <a:srgbClr val="FFFFFF"/>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spc="-20" baseline="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spc="-20" baseline="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spc="-20" baseline="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b="0" dirty="0">
                <a:latin typeface="Calibri" panose="020F0502020204030204" pitchFamily="34" charset="0"/>
                <a:ea typeface="Calibri" panose="020F0502020204030204" pitchFamily="34" charset="0"/>
                <a:cs typeface="Calibri" panose="020F0502020204030204" pitchFamily="34" charset="0"/>
              </a:rPr>
              <a:t>Sinh </a:t>
            </a:r>
            <a:r>
              <a:rPr lang="en-US" sz="2400" b="0" dirty="0" err="1">
                <a:latin typeface="Calibri" panose="020F0502020204030204" pitchFamily="34" charset="0"/>
                <a:ea typeface="Calibri" panose="020F0502020204030204" pitchFamily="34" charset="0"/>
                <a:cs typeface="Calibri" panose="020F0502020204030204" pitchFamily="34" charset="0"/>
              </a:rPr>
              <a:t>viên</a:t>
            </a:r>
            <a:r>
              <a:rPr lang="en-US" sz="2400" b="0" dirty="0">
                <a:latin typeface="Calibri" panose="020F0502020204030204" pitchFamily="34" charset="0"/>
                <a:ea typeface="Calibri" panose="020F0502020204030204" pitchFamily="34" charset="0"/>
                <a:cs typeface="Calibri" panose="020F0502020204030204" pitchFamily="34" charset="0"/>
              </a:rPr>
              <a:t> </a:t>
            </a:r>
            <a:r>
              <a:rPr lang="en-US" sz="2400" b="0" dirty="0" err="1">
                <a:latin typeface="Calibri" panose="020F0502020204030204" pitchFamily="34" charset="0"/>
                <a:ea typeface="Calibri" panose="020F0502020204030204" pitchFamily="34" charset="0"/>
                <a:cs typeface="Calibri" panose="020F0502020204030204" pitchFamily="34" charset="0"/>
              </a:rPr>
              <a:t>thực</a:t>
            </a:r>
            <a:r>
              <a:rPr lang="en-US" sz="2400" b="0" dirty="0">
                <a:latin typeface="Calibri" panose="020F0502020204030204" pitchFamily="34" charset="0"/>
                <a:ea typeface="Calibri" panose="020F0502020204030204" pitchFamily="34" charset="0"/>
                <a:cs typeface="Calibri" panose="020F0502020204030204" pitchFamily="34" charset="0"/>
              </a:rPr>
              <a:t> </a:t>
            </a:r>
            <a:r>
              <a:rPr lang="en-US" sz="2400" b="0" dirty="0" err="1">
                <a:latin typeface="Calibri" panose="020F0502020204030204" pitchFamily="34" charset="0"/>
                <a:ea typeface="Calibri" panose="020F0502020204030204" pitchFamily="34" charset="0"/>
                <a:cs typeface="Calibri" panose="020F0502020204030204" pitchFamily="34" charset="0"/>
              </a:rPr>
              <a:t>hiện</a:t>
            </a:r>
            <a:r>
              <a:rPr lang="en-US" sz="2400" b="0" dirty="0">
                <a:latin typeface="Calibri" panose="020F0502020204030204" pitchFamily="34" charset="0"/>
                <a:ea typeface="Calibri" panose="020F0502020204030204" pitchFamily="34" charset="0"/>
                <a:cs typeface="Calibri" panose="020F0502020204030204" pitchFamily="34" charset="0"/>
              </a:rPr>
              <a:t>:</a:t>
            </a:r>
          </a:p>
          <a:p>
            <a:r>
              <a:rPr lang="en-US" sz="2400" b="0" dirty="0" err="1">
                <a:latin typeface="Calibri" panose="020F0502020204030204" pitchFamily="34" charset="0"/>
                <a:ea typeface="Calibri" panose="020F0502020204030204" pitchFamily="34" charset="0"/>
                <a:cs typeface="Calibri" panose="020F0502020204030204" pitchFamily="34" charset="0"/>
              </a:rPr>
              <a:t>Nguyễn</a:t>
            </a:r>
            <a:r>
              <a:rPr lang="en-US" sz="2400" b="0" dirty="0">
                <a:latin typeface="Calibri" panose="020F0502020204030204" pitchFamily="34" charset="0"/>
                <a:ea typeface="Calibri" panose="020F0502020204030204" pitchFamily="34" charset="0"/>
                <a:cs typeface="Calibri" panose="020F0502020204030204" pitchFamily="34" charset="0"/>
              </a:rPr>
              <a:t> Duy </a:t>
            </a:r>
            <a:r>
              <a:rPr lang="en-US" sz="2400" b="0" dirty="0" err="1">
                <a:latin typeface="Calibri" panose="020F0502020204030204" pitchFamily="34" charset="0"/>
                <a:ea typeface="Calibri" panose="020F0502020204030204" pitchFamily="34" charset="0"/>
                <a:cs typeface="Calibri" panose="020F0502020204030204" pitchFamily="34" charset="0"/>
              </a:rPr>
              <a:t>Tín</a:t>
            </a:r>
            <a:endParaRPr lang="en-US" sz="2400" b="0" dirty="0">
              <a:latin typeface="Calibri" panose="020F0502020204030204" pitchFamily="34" charset="0"/>
              <a:ea typeface="Calibri" panose="020F0502020204030204" pitchFamily="34" charset="0"/>
              <a:cs typeface="Calibri" panose="020F0502020204030204" pitchFamily="34" charset="0"/>
            </a:endParaRPr>
          </a:p>
          <a:p>
            <a:r>
              <a:rPr lang="en-US" sz="2400" b="0" dirty="0" err="1">
                <a:latin typeface="Calibri" panose="020F0502020204030204" pitchFamily="34" charset="0"/>
                <a:ea typeface="Calibri" panose="020F0502020204030204" pitchFamily="34" charset="0"/>
                <a:cs typeface="Calibri" panose="020F0502020204030204" pitchFamily="34" charset="0"/>
              </a:rPr>
              <a:t>Lớp</a:t>
            </a:r>
            <a:r>
              <a:rPr lang="en-US" sz="2400" b="0" dirty="0">
                <a:latin typeface="Calibri" panose="020F0502020204030204" pitchFamily="34" charset="0"/>
                <a:ea typeface="Calibri" panose="020F0502020204030204" pitchFamily="34" charset="0"/>
                <a:cs typeface="Calibri" panose="020F0502020204030204" pitchFamily="34" charset="0"/>
              </a:rPr>
              <a:t>: DA22TTA</a:t>
            </a:r>
          </a:p>
          <a:p>
            <a:r>
              <a:rPr lang="en-US" sz="2400" b="0" dirty="0">
                <a:latin typeface="Calibri" panose="020F0502020204030204" pitchFamily="34" charset="0"/>
                <a:ea typeface="Calibri" panose="020F0502020204030204" pitchFamily="34" charset="0"/>
                <a:cs typeface="Calibri" panose="020F0502020204030204" pitchFamily="34" charset="0"/>
              </a:rPr>
              <a:t>MSSV: 110122182</a:t>
            </a:r>
          </a:p>
        </p:txBody>
      </p:sp>
      <p:sp>
        <p:nvSpPr>
          <p:cNvPr id="3" name="Subtitle 7">
            <a:extLst>
              <a:ext uri="{FF2B5EF4-FFF2-40B4-BE49-F238E27FC236}">
                <a16:creationId xmlns:a16="http://schemas.microsoft.com/office/drawing/2014/main" id="{7A4583CA-F067-F40E-50AB-5D2300AB92BC}"/>
              </a:ext>
            </a:extLst>
          </p:cNvPr>
          <p:cNvSpPr txBox="1">
            <a:spLocks/>
          </p:cNvSpPr>
          <p:nvPr/>
        </p:nvSpPr>
        <p:spPr>
          <a:xfrm>
            <a:off x="1360196" y="712939"/>
            <a:ext cx="5727438" cy="552963"/>
          </a:xfrm>
          <a:prstGeom prst="rect">
            <a:avLst/>
          </a:prstGeom>
        </p:spPr>
        <p:txBody>
          <a:bodyPr vert="horz" lIns="91440" tIns="45720" rIns="9144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2800" b="1" kern="1200" spc="-20" baseline="0">
                <a:solidFill>
                  <a:srgbClr val="FFFFFF"/>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spc="-20" baseline="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spc="-20" baseline="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spc="-20" baseline="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b="0" dirty="0">
                <a:latin typeface="Calibri" panose="020F0502020204030204" pitchFamily="34" charset="0"/>
                <a:ea typeface="Calibri" panose="020F0502020204030204" pitchFamily="34" charset="0"/>
                <a:cs typeface="Calibri" panose="020F0502020204030204" pitchFamily="34" charset="0"/>
              </a:rPr>
              <a:t>BÁO CÁO THỰC TẬP ĐỒ ÁN CƠ SỞ NGÀNH</a:t>
            </a:r>
          </a:p>
        </p:txBody>
      </p:sp>
      <p:sp>
        <p:nvSpPr>
          <p:cNvPr id="4" name="Subtitle 7">
            <a:extLst>
              <a:ext uri="{FF2B5EF4-FFF2-40B4-BE49-F238E27FC236}">
                <a16:creationId xmlns:a16="http://schemas.microsoft.com/office/drawing/2014/main" id="{FBE3F4EF-5227-BD0A-1199-4E927CE28639}"/>
              </a:ext>
            </a:extLst>
          </p:cNvPr>
          <p:cNvSpPr txBox="1">
            <a:spLocks/>
          </p:cNvSpPr>
          <p:nvPr/>
        </p:nvSpPr>
        <p:spPr>
          <a:xfrm>
            <a:off x="334297" y="1401197"/>
            <a:ext cx="1297858" cy="648725"/>
          </a:xfrm>
          <a:prstGeom prst="rect">
            <a:avLst/>
          </a:prstGeom>
        </p:spPr>
        <p:txBody>
          <a:bodyPr vert="horz" lIns="91440" tIns="45720" rIns="9144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2800" b="1" kern="1200" spc="-20" baseline="0">
                <a:solidFill>
                  <a:srgbClr val="FFFFFF"/>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spc="-20" baseline="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spc="-20" baseline="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spc="-20" baseline="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0" dirty="0">
                <a:latin typeface="Calibri" panose="020F0502020204030204" pitchFamily="34" charset="0"/>
                <a:ea typeface="Calibri" panose="020F0502020204030204" pitchFamily="34" charset="0"/>
                <a:cs typeface="Calibri" panose="020F0502020204030204" pitchFamily="34" charset="0"/>
              </a:rPr>
              <a:t>ĐỀ TÀI</a:t>
            </a:r>
          </a:p>
        </p:txBody>
      </p:sp>
    </p:spTree>
    <p:extLst>
      <p:ext uri="{BB962C8B-B14F-4D97-AF65-F5344CB8AC3E}">
        <p14:creationId xmlns:p14="http://schemas.microsoft.com/office/powerpoint/2010/main" val="934652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DDB5A0-8D1E-8D3A-81C6-62D33B1E7A1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55B1E937-3080-AD50-2FB9-8C8BC41CF37B}"/>
              </a:ext>
            </a:extLst>
          </p:cNvPr>
          <p:cNvSpPr>
            <a:spLocks noGrp="1"/>
          </p:cNvSpPr>
          <p:nvPr>
            <p:ph type="title"/>
          </p:nvPr>
        </p:nvSpPr>
        <p:spPr>
          <a:xfrm>
            <a:off x="609959" y="147482"/>
            <a:ext cx="10780955" cy="688259"/>
          </a:xfrm>
        </p:spPr>
        <p:txBody>
          <a:bodyPr>
            <a:normAutofit/>
          </a:bodyPr>
          <a:lstStyle/>
          <a:p>
            <a:r>
              <a:rPr lang="en-US" sz="3600" dirty="0">
                <a:latin typeface="Calibri" panose="020F0502020204030204" pitchFamily="34" charset="0"/>
                <a:ea typeface="Calibri" panose="020F0502020204030204" pitchFamily="34" charset="0"/>
                <a:cs typeface="Calibri" panose="020F0502020204030204" pitchFamily="34" charset="0"/>
              </a:rPr>
              <a:t>3. HIỆN THỰC HÓA </a:t>
            </a:r>
            <a:r>
              <a:rPr lang="en-US" sz="3600">
                <a:latin typeface="Calibri" panose="020F0502020204030204" pitchFamily="34" charset="0"/>
                <a:ea typeface="Calibri" panose="020F0502020204030204" pitchFamily="34" charset="0"/>
                <a:cs typeface="Calibri" panose="020F0502020204030204" pitchFamily="34" charset="0"/>
              </a:rPr>
              <a:t>NGHIÊN CỨU</a:t>
            </a:r>
            <a:endParaRPr lang="en-US" sz="3600" dirty="0"/>
          </a:p>
        </p:txBody>
      </p:sp>
      <p:sp>
        <p:nvSpPr>
          <p:cNvPr id="7" name="TextBox 6">
            <a:extLst>
              <a:ext uri="{FF2B5EF4-FFF2-40B4-BE49-F238E27FC236}">
                <a16:creationId xmlns:a16="http://schemas.microsoft.com/office/drawing/2014/main" id="{782C5647-7D9E-D715-92D7-A4C213827DD8}"/>
              </a:ext>
            </a:extLst>
          </p:cNvPr>
          <p:cNvSpPr txBox="1"/>
          <p:nvPr/>
        </p:nvSpPr>
        <p:spPr>
          <a:xfrm>
            <a:off x="1239160" y="5476337"/>
            <a:ext cx="2813109" cy="707886"/>
          </a:xfrm>
          <a:prstGeom prst="rect">
            <a:avLst/>
          </a:prstGeom>
          <a:noFill/>
          <a:ln>
            <a:solidFill>
              <a:schemeClr val="accent1"/>
            </a:solidFill>
          </a:ln>
        </p:spPr>
        <p:txBody>
          <a:bodyPr wrap="square" rtlCol="0">
            <a:spAutoFit/>
          </a:bodyPr>
          <a:lstStyle/>
          <a:p>
            <a:pPr algn="ctr"/>
            <a:r>
              <a:rPr lang="en-US" sz="2000">
                <a:latin typeface="Calibri" panose="020F0502020204030204" pitchFamily="34" charset="0"/>
                <a:ea typeface="Calibri" panose="020F0502020204030204" pitchFamily="34" charset="0"/>
                <a:cs typeface="Calibri" panose="020F0502020204030204" pitchFamily="34" charset="0"/>
              </a:rPr>
              <a:t>Lưới ban đầu là một ma trận 20x10</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cxnSp>
        <p:nvCxnSpPr>
          <p:cNvPr id="21" name="Straight Arrow Connector 20">
            <a:extLst>
              <a:ext uri="{FF2B5EF4-FFF2-40B4-BE49-F238E27FC236}">
                <a16:creationId xmlns:a16="http://schemas.microsoft.com/office/drawing/2014/main" id="{CA714B6B-24F8-FAF2-4F27-80C8FD6F49EA}"/>
              </a:ext>
            </a:extLst>
          </p:cNvPr>
          <p:cNvCxnSpPr>
            <a:cxnSpLocks/>
          </p:cNvCxnSpPr>
          <p:nvPr/>
        </p:nvCxnSpPr>
        <p:spPr>
          <a:xfrm>
            <a:off x="1239161" y="1692778"/>
            <a:ext cx="2857712" cy="0"/>
          </a:xfrm>
          <a:prstGeom prst="straightConnector1">
            <a:avLst/>
          </a:prstGeom>
          <a:ln w="19050">
            <a:solidFill>
              <a:srgbClr val="FF0000"/>
            </a:solidFill>
            <a:tailEnd type="triangle"/>
          </a:ln>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B235136E-CD2C-0A10-089C-A361AFC58024}"/>
              </a:ext>
            </a:extLst>
          </p:cNvPr>
          <p:cNvPicPr>
            <a:picLocks noChangeAspect="1"/>
          </p:cNvPicPr>
          <p:nvPr/>
        </p:nvPicPr>
        <p:blipFill>
          <a:blip r:embed="rId2"/>
          <a:stretch>
            <a:fillRect/>
          </a:stretch>
        </p:blipFill>
        <p:spPr>
          <a:xfrm>
            <a:off x="1239161" y="1729525"/>
            <a:ext cx="2813109" cy="3725149"/>
          </a:xfrm>
          <a:prstGeom prst="rect">
            <a:avLst/>
          </a:prstGeom>
        </p:spPr>
      </p:pic>
      <p:cxnSp>
        <p:nvCxnSpPr>
          <p:cNvPr id="17" name="Straight Arrow Connector 16">
            <a:extLst>
              <a:ext uri="{FF2B5EF4-FFF2-40B4-BE49-F238E27FC236}">
                <a16:creationId xmlns:a16="http://schemas.microsoft.com/office/drawing/2014/main" id="{FE8D464D-2DF0-F13E-6328-9E3A8EFF4ACF}"/>
              </a:ext>
            </a:extLst>
          </p:cNvPr>
          <p:cNvCxnSpPr>
            <a:cxnSpLocks/>
          </p:cNvCxnSpPr>
          <p:nvPr/>
        </p:nvCxnSpPr>
        <p:spPr>
          <a:xfrm>
            <a:off x="1239161" y="1692778"/>
            <a:ext cx="0" cy="3562012"/>
          </a:xfrm>
          <a:prstGeom prst="straightConnector1">
            <a:avLst/>
          </a:prstGeom>
          <a:ln w="19050">
            <a:solidFill>
              <a:srgbClr val="FF0000"/>
            </a:solidFill>
            <a:tailEnd type="triangle"/>
          </a:ln>
        </p:spPr>
        <p:style>
          <a:lnRef idx="1">
            <a:schemeClr val="dk1"/>
          </a:lnRef>
          <a:fillRef idx="0">
            <a:schemeClr val="dk1"/>
          </a:fillRef>
          <a:effectRef idx="0">
            <a:schemeClr val="dk1"/>
          </a:effectRef>
          <a:fontRef idx="minor">
            <a:schemeClr val="tx1"/>
          </a:fontRef>
        </p:style>
      </p:cxnSp>
      <p:pic>
        <p:nvPicPr>
          <p:cNvPr id="23" name="Picture 22">
            <a:extLst>
              <a:ext uri="{FF2B5EF4-FFF2-40B4-BE49-F238E27FC236}">
                <a16:creationId xmlns:a16="http://schemas.microsoft.com/office/drawing/2014/main" id="{9429756F-BFFE-10B5-6BFC-F8F87C7F9926}"/>
              </a:ext>
            </a:extLst>
          </p:cNvPr>
          <p:cNvPicPr>
            <a:picLocks noChangeAspect="1"/>
          </p:cNvPicPr>
          <p:nvPr/>
        </p:nvPicPr>
        <p:blipFill>
          <a:blip r:embed="rId3"/>
          <a:stretch>
            <a:fillRect/>
          </a:stretch>
        </p:blipFill>
        <p:spPr>
          <a:xfrm>
            <a:off x="5585341" y="1725600"/>
            <a:ext cx="2814006" cy="3725149"/>
          </a:xfrm>
          <a:prstGeom prst="rect">
            <a:avLst/>
          </a:prstGeom>
        </p:spPr>
      </p:pic>
      <p:sp>
        <p:nvSpPr>
          <p:cNvPr id="24" name="TextBox 23">
            <a:extLst>
              <a:ext uri="{FF2B5EF4-FFF2-40B4-BE49-F238E27FC236}">
                <a16:creationId xmlns:a16="http://schemas.microsoft.com/office/drawing/2014/main" id="{A63F9E95-F598-C8A7-5F7B-2434182FE085}"/>
              </a:ext>
            </a:extLst>
          </p:cNvPr>
          <p:cNvSpPr txBox="1"/>
          <p:nvPr/>
        </p:nvSpPr>
        <p:spPr>
          <a:xfrm>
            <a:off x="5585341" y="5508842"/>
            <a:ext cx="2813109" cy="400110"/>
          </a:xfrm>
          <a:prstGeom prst="rect">
            <a:avLst/>
          </a:prstGeom>
          <a:noFill/>
          <a:ln>
            <a:solidFill>
              <a:schemeClr val="accent1"/>
            </a:solidFill>
          </a:ln>
        </p:spPr>
        <p:txBody>
          <a:bodyPr wrap="square" rtlCol="0">
            <a:spAutoFit/>
          </a:bodyPr>
          <a:lstStyle/>
          <a:p>
            <a:pPr algn="ctr"/>
            <a:r>
              <a:rPr lang="en-US" sz="2000">
                <a:latin typeface="Calibri" panose="020F0502020204030204" pitchFamily="34" charset="0"/>
                <a:ea typeface="Calibri" panose="020F0502020204030204" pitchFamily="34" charset="0"/>
                <a:cs typeface="Calibri" panose="020F0502020204030204" pitchFamily="34" charset="0"/>
              </a:rPr>
              <a:t>Lưới khi có gạch</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25" name="TextBox 24">
            <a:extLst>
              <a:ext uri="{FF2B5EF4-FFF2-40B4-BE49-F238E27FC236}">
                <a16:creationId xmlns:a16="http://schemas.microsoft.com/office/drawing/2014/main" id="{4F0F2D7B-BE22-8D58-B01E-61E09F5CDE45}"/>
              </a:ext>
            </a:extLst>
          </p:cNvPr>
          <p:cNvSpPr txBox="1"/>
          <p:nvPr/>
        </p:nvSpPr>
        <p:spPr>
          <a:xfrm>
            <a:off x="8676127" y="1904453"/>
            <a:ext cx="2813109" cy="707886"/>
          </a:xfrm>
          <a:prstGeom prst="rect">
            <a:avLst/>
          </a:prstGeom>
          <a:noFill/>
          <a:ln>
            <a:noFill/>
          </a:ln>
        </p:spPr>
        <p:txBody>
          <a:bodyPr wrap="square" rtlCol="0">
            <a:spAutoFit/>
          </a:bodyPr>
          <a:lstStyle/>
          <a:p>
            <a:pPr algn="just"/>
            <a:r>
              <a:rPr lang="en-US" sz="2000">
                <a:latin typeface="Calibri" panose="020F0502020204030204" pitchFamily="34" charset="0"/>
                <a:ea typeface="Calibri" panose="020F0502020204030204" pitchFamily="34" charset="0"/>
                <a:cs typeface="Calibri" panose="020F0502020204030204" pitchFamily="34" charset="0"/>
              </a:rPr>
              <a:t>Ô thuộc khối gạch sẽ có giá trị từ 0 - 6</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27" name="TextBox 26">
            <a:extLst>
              <a:ext uri="{FF2B5EF4-FFF2-40B4-BE49-F238E27FC236}">
                <a16:creationId xmlns:a16="http://schemas.microsoft.com/office/drawing/2014/main" id="{81E71040-E206-3FA6-4162-F6C010B755A7}"/>
              </a:ext>
            </a:extLst>
          </p:cNvPr>
          <p:cNvSpPr txBox="1"/>
          <p:nvPr/>
        </p:nvSpPr>
        <p:spPr>
          <a:xfrm>
            <a:off x="8676127" y="3234231"/>
            <a:ext cx="2813109" cy="707886"/>
          </a:xfrm>
          <a:prstGeom prst="rect">
            <a:avLst/>
          </a:prstGeom>
          <a:noFill/>
          <a:ln>
            <a:noFill/>
          </a:ln>
        </p:spPr>
        <p:txBody>
          <a:bodyPr wrap="square" rtlCol="0">
            <a:spAutoFit/>
          </a:bodyPr>
          <a:lstStyle/>
          <a:p>
            <a:pPr algn="just"/>
            <a:r>
              <a:rPr lang="en-US" sz="2000">
                <a:latin typeface="Calibri" panose="020F0502020204030204" pitchFamily="34" charset="0"/>
                <a:ea typeface="Calibri" panose="020F0502020204030204" pitchFamily="34" charset="0"/>
                <a:cs typeface="Calibri" panose="020F0502020204030204" pitchFamily="34" charset="0"/>
              </a:rPr>
              <a:t>Gạch xuất hiện tại vị trí dòng -2, cột 3</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0228B3CA-402D-4C89-770D-DBB122852447}"/>
              </a:ext>
            </a:extLst>
          </p:cNvPr>
          <p:cNvSpPr/>
          <p:nvPr/>
        </p:nvSpPr>
        <p:spPr>
          <a:xfrm>
            <a:off x="329771" y="1154476"/>
            <a:ext cx="2737893"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rgbClr val="000000"/>
                </a:solidFill>
                <a:latin typeface="Calibri" panose="020F0502020204030204" pitchFamily="34" charset="0"/>
                <a:ea typeface="Calibri" panose="020F0502020204030204" pitchFamily="34" charset="0"/>
                <a:cs typeface="Calibri" panose="020F0502020204030204" pitchFamily="34" charset="0"/>
              </a:rPr>
              <a:t>Tạo lưới và gạch</a:t>
            </a:r>
            <a:endParaRPr lang="en-US" sz="2000" b="1">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66879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38F5A-B1C1-8010-17A6-1AE2E6F706F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2887AD6-A05A-DFF1-AB3B-3DB111E25A27}"/>
              </a:ext>
            </a:extLst>
          </p:cNvPr>
          <p:cNvSpPr>
            <a:spLocks noGrp="1"/>
          </p:cNvSpPr>
          <p:nvPr>
            <p:ph type="title"/>
          </p:nvPr>
        </p:nvSpPr>
        <p:spPr>
          <a:xfrm>
            <a:off x="609959" y="147482"/>
            <a:ext cx="10780955" cy="688259"/>
          </a:xfrm>
        </p:spPr>
        <p:txBody>
          <a:bodyPr>
            <a:normAutofit/>
          </a:bodyPr>
          <a:lstStyle/>
          <a:p>
            <a:r>
              <a:rPr lang="en-US" sz="3600" dirty="0">
                <a:latin typeface="Calibri" panose="020F0502020204030204" pitchFamily="34" charset="0"/>
                <a:ea typeface="Calibri" panose="020F0502020204030204" pitchFamily="34" charset="0"/>
                <a:cs typeface="Calibri" panose="020F0502020204030204" pitchFamily="34" charset="0"/>
              </a:rPr>
              <a:t>3. HIỆN THỰC HÓA </a:t>
            </a:r>
            <a:r>
              <a:rPr lang="en-US" sz="3600">
                <a:latin typeface="Calibri" panose="020F0502020204030204" pitchFamily="34" charset="0"/>
                <a:ea typeface="Calibri" panose="020F0502020204030204" pitchFamily="34" charset="0"/>
                <a:cs typeface="Calibri" panose="020F0502020204030204" pitchFamily="34" charset="0"/>
              </a:rPr>
              <a:t>NGHIÊN CỨU</a:t>
            </a:r>
            <a:endParaRPr lang="en-US" sz="3600" dirty="0"/>
          </a:p>
        </p:txBody>
      </p:sp>
      <p:pic>
        <p:nvPicPr>
          <p:cNvPr id="2" name="Picture 1">
            <a:extLst>
              <a:ext uri="{FF2B5EF4-FFF2-40B4-BE49-F238E27FC236}">
                <a16:creationId xmlns:a16="http://schemas.microsoft.com/office/drawing/2014/main" id="{3940933D-3FCF-291B-FB98-8D892ADDE498}"/>
              </a:ext>
            </a:extLst>
          </p:cNvPr>
          <p:cNvPicPr>
            <a:picLocks noChangeAspect="1"/>
          </p:cNvPicPr>
          <p:nvPr/>
        </p:nvPicPr>
        <p:blipFill>
          <a:blip r:embed="rId2"/>
          <a:stretch>
            <a:fillRect/>
          </a:stretch>
        </p:blipFill>
        <p:spPr>
          <a:xfrm>
            <a:off x="692906" y="2124645"/>
            <a:ext cx="3039722" cy="4045974"/>
          </a:xfrm>
          <a:prstGeom prst="rect">
            <a:avLst/>
          </a:prstGeom>
        </p:spPr>
      </p:pic>
      <p:pic>
        <p:nvPicPr>
          <p:cNvPr id="5" name="Picture 4">
            <a:extLst>
              <a:ext uri="{FF2B5EF4-FFF2-40B4-BE49-F238E27FC236}">
                <a16:creationId xmlns:a16="http://schemas.microsoft.com/office/drawing/2014/main" id="{80278971-8595-E28B-144C-F8D55BF63A0B}"/>
              </a:ext>
            </a:extLst>
          </p:cNvPr>
          <p:cNvPicPr>
            <a:picLocks noChangeAspect="1"/>
          </p:cNvPicPr>
          <p:nvPr/>
        </p:nvPicPr>
        <p:blipFill>
          <a:blip r:embed="rId3"/>
          <a:stretch>
            <a:fillRect/>
          </a:stretch>
        </p:blipFill>
        <p:spPr>
          <a:xfrm>
            <a:off x="4396027" y="2124645"/>
            <a:ext cx="7756657" cy="1195753"/>
          </a:xfrm>
          <a:prstGeom prst="rect">
            <a:avLst/>
          </a:prstGeom>
        </p:spPr>
      </p:pic>
      <p:cxnSp>
        <p:nvCxnSpPr>
          <p:cNvPr id="17" name="Straight Arrow Connector 16">
            <a:extLst>
              <a:ext uri="{FF2B5EF4-FFF2-40B4-BE49-F238E27FC236}">
                <a16:creationId xmlns:a16="http://schemas.microsoft.com/office/drawing/2014/main" id="{A60B1CEA-C515-C06D-62C4-C8EC95C20F61}"/>
              </a:ext>
            </a:extLst>
          </p:cNvPr>
          <p:cNvCxnSpPr>
            <a:cxnSpLocks/>
          </p:cNvCxnSpPr>
          <p:nvPr/>
        </p:nvCxnSpPr>
        <p:spPr>
          <a:xfrm flipH="1">
            <a:off x="1799303" y="2703871"/>
            <a:ext cx="2910349" cy="0"/>
          </a:xfrm>
          <a:prstGeom prst="straightConnector1">
            <a:avLst/>
          </a:prstGeom>
          <a:ln w="1905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63E8C999-4D66-D33B-647A-FCE2A3DBAD8A}"/>
              </a:ext>
            </a:extLst>
          </p:cNvPr>
          <p:cNvCxnSpPr>
            <a:cxnSpLocks/>
          </p:cNvCxnSpPr>
          <p:nvPr/>
        </p:nvCxnSpPr>
        <p:spPr>
          <a:xfrm flipH="1">
            <a:off x="3342968" y="3001235"/>
            <a:ext cx="1366684" cy="1052932"/>
          </a:xfrm>
          <a:prstGeom prst="straightConnector1">
            <a:avLst/>
          </a:prstGeom>
          <a:ln w="1905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2" name="Rectangle 21">
            <a:extLst>
              <a:ext uri="{FF2B5EF4-FFF2-40B4-BE49-F238E27FC236}">
                <a16:creationId xmlns:a16="http://schemas.microsoft.com/office/drawing/2014/main" id="{31BBFB50-786C-606D-4901-1CE7A5FEB9BE}"/>
              </a:ext>
            </a:extLst>
          </p:cNvPr>
          <p:cNvSpPr/>
          <p:nvPr/>
        </p:nvSpPr>
        <p:spPr>
          <a:xfrm>
            <a:off x="692906" y="1243853"/>
            <a:ext cx="3008670" cy="464276"/>
          </a:xfrm>
          <a:prstGeom prst="rect">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lnSpc>
                <a:spcPct val="100000"/>
              </a:lnSpc>
              <a:spcBef>
                <a:spcPts val="600"/>
              </a:spcBef>
              <a:spcAft>
                <a:spcPts val="600"/>
              </a:spcAft>
            </a:pPr>
            <a:r>
              <a:rPr lang="en-US" sz="2000" b="1">
                <a:solidFill>
                  <a:schemeClr val="tx1"/>
                </a:solidFill>
                <a:latin typeface="Calibri" panose="020F0502020204030204" pitchFamily="34" charset="0"/>
                <a:ea typeface="Calibri" panose="020F0502020204030204" pitchFamily="34" charset="0"/>
                <a:cs typeface="Calibri" panose="020F0502020204030204" pitchFamily="34" charset="0"/>
              </a:rPr>
              <a:t>Xử lí tạo gạch ngẫu nhiên</a:t>
            </a:r>
            <a:endParaRPr lang="vi-V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32" name="TextBox 31">
            <a:extLst>
              <a:ext uri="{FF2B5EF4-FFF2-40B4-BE49-F238E27FC236}">
                <a16:creationId xmlns:a16="http://schemas.microsoft.com/office/drawing/2014/main" id="{A13E72C9-2DF4-CE98-364C-B3254AC28976}"/>
              </a:ext>
            </a:extLst>
          </p:cNvPr>
          <p:cNvSpPr txBox="1"/>
          <p:nvPr/>
        </p:nvSpPr>
        <p:spPr>
          <a:xfrm>
            <a:off x="4537255" y="3611520"/>
            <a:ext cx="7094306" cy="1891287"/>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Vòng lặp đầu tiên: brick sẽ được gán bằng đối tượng Brick (với id được tạo ngẫu nhiên), nextBrick cũng sẽ được tạo ngẫu nhiên bằng cách tương tự. </a:t>
            </a:r>
          </a:p>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Từ vòng lặp thứ 2 trở đi, brick sẽ được gán bằng nextBrick.</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64343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C0B8A0-B065-38FC-D246-1BD90DEAEE7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DE56E08-0859-40B1-E8C3-734E70EA66FA}"/>
              </a:ext>
            </a:extLst>
          </p:cNvPr>
          <p:cNvSpPr>
            <a:spLocks noGrp="1"/>
          </p:cNvSpPr>
          <p:nvPr>
            <p:ph type="title"/>
          </p:nvPr>
        </p:nvSpPr>
        <p:spPr>
          <a:xfrm>
            <a:off x="609959" y="147482"/>
            <a:ext cx="10780955" cy="688259"/>
          </a:xfrm>
        </p:spPr>
        <p:txBody>
          <a:bodyPr>
            <a:normAutofit/>
          </a:bodyPr>
          <a:lstStyle/>
          <a:p>
            <a:r>
              <a:rPr lang="en-US" sz="3600" dirty="0">
                <a:latin typeface="Calibri" panose="020F0502020204030204" pitchFamily="34" charset="0"/>
                <a:ea typeface="Calibri" panose="020F0502020204030204" pitchFamily="34" charset="0"/>
                <a:cs typeface="Calibri" panose="020F0502020204030204" pitchFamily="34" charset="0"/>
              </a:rPr>
              <a:t>3. HIỆN THỰC HÓA </a:t>
            </a:r>
            <a:r>
              <a:rPr lang="en-US" sz="3600">
                <a:latin typeface="Calibri" panose="020F0502020204030204" pitchFamily="34" charset="0"/>
                <a:ea typeface="Calibri" panose="020F0502020204030204" pitchFamily="34" charset="0"/>
                <a:cs typeface="Calibri" panose="020F0502020204030204" pitchFamily="34" charset="0"/>
              </a:rPr>
              <a:t>NGHIÊN CỨU</a:t>
            </a:r>
            <a:endParaRPr lang="en-US" sz="3600" dirty="0"/>
          </a:p>
        </p:txBody>
      </p:sp>
      <p:sp>
        <p:nvSpPr>
          <p:cNvPr id="24" name="TextBox 23">
            <a:extLst>
              <a:ext uri="{FF2B5EF4-FFF2-40B4-BE49-F238E27FC236}">
                <a16:creationId xmlns:a16="http://schemas.microsoft.com/office/drawing/2014/main" id="{8203C8AF-0FB4-3735-5F03-467734FA56C1}"/>
              </a:ext>
            </a:extLst>
          </p:cNvPr>
          <p:cNvSpPr txBox="1"/>
          <p:nvPr/>
        </p:nvSpPr>
        <p:spPr>
          <a:xfrm>
            <a:off x="2030313" y="6187528"/>
            <a:ext cx="2163191" cy="400110"/>
          </a:xfrm>
          <a:prstGeom prst="rect">
            <a:avLst/>
          </a:prstGeom>
          <a:noFill/>
          <a:ln>
            <a:noFill/>
          </a:ln>
        </p:spPr>
        <p:txBody>
          <a:bodyPr wrap="square" rtlCol="0">
            <a:spAutoFit/>
          </a:bodyPr>
          <a:lstStyle/>
          <a:p>
            <a:pPr algn="ctr"/>
            <a:r>
              <a:rPr lang="en-US" sz="2000">
                <a:latin typeface="Calibri" panose="020F0502020204030204" pitchFamily="34" charset="0"/>
                <a:ea typeface="Calibri" panose="020F0502020204030204" pitchFamily="34" charset="0"/>
                <a:cs typeface="Calibri" panose="020F0502020204030204" pitchFamily="34" charset="0"/>
              </a:rPr>
              <a:t>Cạnh dưới</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27" name="TextBox 26">
            <a:extLst>
              <a:ext uri="{FF2B5EF4-FFF2-40B4-BE49-F238E27FC236}">
                <a16:creationId xmlns:a16="http://schemas.microsoft.com/office/drawing/2014/main" id="{56DF668D-DC3A-0438-B8E4-23E28ABC5368}"/>
              </a:ext>
            </a:extLst>
          </p:cNvPr>
          <p:cNvSpPr txBox="1"/>
          <p:nvPr/>
        </p:nvSpPr>
        <p:spPr>
          <a:xfrm>
            <a:off x="6339842" y="2290311"/>
            <a:ext cx="5730237" cy="967957"/>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Nếu gạch có va chạm với cạnh trái, phải, dưới hoặc gạch trước đó – Không được phép di chuyển gạch.</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cxnSp>
        <p:nvCxnSpPr>
          <p:cNvPr id="3" name="Straight Connector 2">
            <a:extLst>
              <a:ext uri="{FF2B5EF4-FFF2-40B4-BE49-F238E27FC236}">
                <a16:creationId xmlns:a16="http://schemas.microsoft.com/office/drawing/2014/main" id="{F5077258-B8C3-3EFA-C9F3-4B6B91BC8C1C}"/>
              </a:ext>
            </a:extLst>
          </p:cNvPr>
          <p:cNvCxnSpPr/>
          <p:nvPr/>
        </p:nvCxnSpPr>
        <p:spPr>
          <a:xfrm>
            <a:off x="1858297" y="2140112"/>
            <a:ext cx="2507225"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A2F88C2-7DEE-C6C4-93AF-DCB8F903CACF}"/>
              </a:ext>
            </a:extLst>
          </p:cNvPr>
          <p:cNvSpPr txBox="1"/>
          <p:nvPr/>
        </p:nvSpPr>
        <p:spPr>
          <a:xfrm>
            <a:off x="2260427" y="1653969"/>
            <a:ext cx="1869213" cy="400110"/>
          </a:xfrm>
          <a:prstGeom prst="rect">
            <a:avLst/>
          </a:prstGeom>
          <a:noFill/>
          <a:ln>
            <a:noFill/>
          </a:ln>
        </p:spPr>
        <p:txBody>
          <a:bodyPr wrap="square" rtlCol="0">
            <a:spAutoFit/>
          </a:bodyPr>
          <a:lstStyle/>
          <a:p>
            <a:pPr algn="ctr"/>
            <a:r>
              <a:rPr lang="en-US" sz="2000">
                <a:latin typeface="Calibri" panose="020F0502020204030204" pitchFamily="34" charset="0"/>
                <a:ea typeface="Calibri" panose="020F0502020204030204" pitchFamily="34" charset="0"/>
                <a:cs typeface="Calibri" panose="020F0502020204030204" pitchFamily="34" charset="0"/>
              </a:rPr>
              <a:t>Cạnh trên</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cxnSp>
        <p:nvCxnSpPr>
          <p:cNvPr id="9" name="Straight Connector 8">
            <a:extLst>
              <a:ext uri="{FF2B5EF4-FFF2-40B4-BE49-F238E27FC236}">
                <a16:creationId xmlns:a16="http://schemas.microsoft.com/office/drawing/2014/main" id="{F982E84A-87AF-EBBD-1E11-7287E2F7887B}"/>
              </a:ext>
            </a:extLst>
          </p:cNvPr>
          <p:cNvCxnSpPr>
            <a:cxnSpLocks/>
          </p:cNvCxnSpPr>
          <p:nvPr/>
        </p:nvCxnSpPr>
        <p:spPr>
          <a:xfrm>
            <a:off x="1653540" y="2226146"/>
            <a:ext cx="0" cy="364633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D78035E-3D55-5217-5FF7-50EC1CC68C20}"/>
              </a:ext>
            </a:extLst>
          </p:cNvPr>
          <p:cNvCxnSpPr/>
          <p:nvPr/>
        </p:nvCxnSpPr>
        <p:spPr>
          <a:xfrm>
            <a:off x="1858297" y="5951295"/>
            <a:ext cx="2507225"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A6EE61B-092F-E9C3-A417-BFC637B199EA}"/>
              </a:ext>
            </a:extLst>
          </p:cNvPr>
          <p:cNvSpPr txBox="1"/>
          <p:nvPr/>
        </p:nvSpPr>
        <p:spPr>
          <a:xfrm>
            <a:off x="4690551" y="3684228"/>
            <a:ext cx="1381854" cy="400110"/>
          </a:xfrm>
          <a:prstGeom prst="rect">
            <a:avLst/>
          </a:prstGeom>
          <a:noFill/>
          <a:ln>
            <a:noFill/>
          </a:ln>
        </p:spPr>
        <p:txBody>
          <a:bodyPr wrap="square" rtlCol="0">
            <a:spAutoFit/>
          </a:bodyPr>
          <a:lstStyle/>
          <a:p>
            <a:pPr algn="ctr"/>
            <a:r>
              <a:rPr lang="en-US" sz="2000">
                <a:latin typeface="Calibri" panose="020F0502020204030204" pitchFamily="34" charset="0"/>
                <a:ea typeface="Calibri" panose="020F0502020204030204" pitchFamily="34" charset="0"/>
                <a:cs typeface="Calibri" panose="020F0502020204030204" pitchFamily="34" charset="0"/>
              </a:rPr>
              <a:t>Cạnh phải</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cxnSp>
        <p:nvCxnSpPr>
          <p:cNvPr id="20" name="Straight Connector 19">
            <a:extLst>
              <a:ext uri="{FF2B5EF4-FFF2-40B4-BE49-F238E27FC236}">
                <a16:creationId xmlns:a16="http://schemas.microsoft.com/office/drawing/2014/main" id="{C18DACBD-7F6A-7CC6-47A2-BE3850301C66}"/>
              </a:ext>
            </a:extLst>
          </p:cNvPr>
          <p:cNvCxnSpPr>
            <a:cxnSpLocks/>
          </p:cNvCxnSpPr>
          <p:nvPr/>
        </p:nvCxnSpPr>
        <p:spPr>
          <a:xfrm>
            <a:off x="4602486" y="2226146"/>
            <a:ext cx="0" cy="364633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2576D66-E9E3-0EF5-36FC-6299CD839F1C}"/>
              </a:ext>
            </a:extLst>
          </p:cNvPr>
          <p:cNvSpPr txBox="1"/>
          <p:nvPr/>
        </p:nvSpPr>
        <p:spPr>
          <a:xfrm>
            <a:off x="387097" y="3766046"/>
            <a:ext cx="1161980" cy="400110"/>
          </a:xfrm>
          <a:prstGeom prst="rect">
            <a:avLst/>
          </a:prstGeom>
          <a:noFill/>
          <a:ln>
            <a:noFill/>
          </a:ln>
        </p:spPr>
        <p:txBody>
          <a:bodyPr wrap="square" rtlCol="0">
            <a:spAutoFit/>
          </a:bodyPr>
          <a:lstStyle/>
          <a:p>
            <a:pPr algn="ctr"/>
            <a:r>
              <a:rPr lang="en-US" sz="2000">
                <a:latin typeface="Calibri" panose="020F0502020204030204" pitchFamily="34" charset="0"/>
                <a:ea typeface="Calibri" panose="020F0502020204030204" pitchFamily="34" charset="0"/>
                <a:cs typeface="Calibri" panose="020F0502020204030204" pitchFamily="34" charset="0"/>
              </a:rPr>
              <a:t>Cạnh trái</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pic>
        <p:nvPicPr>
          <p:cNvPr id="31" name="Picture 30">
            <a:extLst>
              <a:ext uri="{FF2B5EF4-FFF2-40B4-BE49-F238E27FC236}">
                <a16:creationId xmlns:a16="http://schemas.microsoft.com/office/drawing/2014/main" id="{A597266A-A044-4B86-F926-5DD031941AF3}"/>
              </a:ext>
            </a:extLst>
          </p:cNvPr>
          <p:cNvPicPr>
            <a:picLocks noChangeAspect="1"/>
          </p:cNvPicPr>
          <p:nvPr/>
        </p:nvPicPr>
        <p:blipFill>
          <a:blip r:embed="rId2"/>
          <a:stretch>
            <a:fillRect/>
          </a:stretch>
        </p:blipFill>
        <p:spPr>
          <a:xfrm>
            <a:off x="1797348" y="2290311"/>
            <a:ext cx="2661330" cy="3647698"/>
          </a:xfrm>
          <a:prstGeom prst="rect">
            <a:avLst/>
          </a:prstGeom>
        </p:spPr>
      </p:pic>
      <p:sp>
        <p:nvSpPr>
          <p:cNvPr id="34" name="TextBox 33">
            <a:extLst>
              <a:ext uri="{FF2B5EF4-FFF2-40B4-BE49-F238E27FC236}">
                <a16:creationId xmlns:a16="http://schemas.microsoft.com/office/drawing/2014/main" id="{DF39C213-FBA4-82D7-B6D7-716AE1533510}"/>
              </a:ext>
            </a:extLst>
          </p:cNvPr>
          <p:cNvSpPr txBox="1"/>
          <p:nvPr/>
        </p:nvSpPr>
        <p:spPr>
          <a:xfrm>
            <a:off x="4928616" y="6113129"/>
            <a:ext cx="1716023" cy="400110"/>
          </a:xfrm>
          <a:prstGeom prst="rect">
            <a:avLst/>
          </a:prstGeom>
          <a:noFill/>
          <a:ln>
            <a:noFill/>
          </a:ln>
        </p:spPr>
        <p:txBody>
          <a:bodyPr wrap="square" rtlCol="0">
            <a:spAutoFit/>
          </a:bodyPr>
          <a:lstStyle/>
          <a:p>
            <a:pPr algn="ctr"/>
            <a:r>
              <a:rPr lang="en-US" sz="2000">
                <a:latin typeface="Calibri" panose="020F0502020204030204" pitchFamily="34" charset="0"/>
                <a:ea typeface="Calibri" panose="020F0502020204030204" pitchFamily="34" charset="0"/>
                <a:cs typeface="Calibri" panose="020F0502020204030204" pitchFamily="34" charset="0"/>
              </a:rPr>
              <a:t>Gạch trước đó</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cxnSp>
        <p:nvCxnSpPr>
          <p:cNvPr id="35" name="Straight Arrow Connector 34">
            <a:extLst>
              <a:ext uri="{FF2B5EF4-FFF2-40B4-BE49-F238E27FC236}">
                <a16:creationId xmlns:a16="http://schemas.microsoft.com/office/drawing/2014/main" id="{0E2F5A6C-0BFD-8C7C-4D29-DEA743B89C30}"/>
              </a:ext>
            </a:extLst>
          </p:cNvPr>
          <p:cNvCxnSpPr>
            <a:cxnSpLocks/>
            <a:endCxn id="34" idx="1"/>
          </p:cNvCxnSpPr>
          <p:nvPr/>
        </p:nvCxnSpPr>
        <p:spPr>
          <a:xfrm>
            <a:off x="3149600" y="5646082"/>
            <a:ext cx="1779016" cy="667102"/>
          </a:xfrm>
          <a:prstGeom prst="straightConnector1">
            <a:avLst/>
          </a:prstGeom>
          <a:ln w="1905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9" name="Rectangle 38">
            <a:extLst>
              <a:ext uri="{FF2B5EF4-FFF2-40B4-BE49-F238E27FC236}">
                <a16:creationId xmlns:a16="http://schemas.microsoft.com/office/drawing/2014/main" id="{A8AC797E-5C6C-3070-4425-837AEAA67896}"/>
              </a:ext>
            </a:extLst>
          </p:cNvPr>
          <p:cNvSpPr/>
          <p:nvPr/>
        </p:nvSpPr>
        <p:spPr>
          <a:xfrm>
            <a:off x="6096000" y="1653969"/>
            <a:ext cx="2021839"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1"/>
                </a:solidFill>
                <a:latin typeface="Calibri" panose="020F0502020204030204" pitchFamily="34" charset="0"/>
                <a:ea typeface="Calibri" panose="020F0502020204030204" pitchFamily="34" charset="0"/>
                <a:cs typeface="Calibri" panose="020F0502020204030204" pitchFamily="34" charset="0"/>
              </a:rPr>
              <a:t>Kiểm tra va chạm</a:t>
            </a:r>
          </a:p>
        </p:txBody>
      </p:sp>
      <p:sp>
        <p:nvSpPr>
          <p:cNvPr id="40" name="TextBox 39">
            <a:extLst>
              <a:ext uri="{FF2B5EF4-FFF2-40B4-BE49-F238E27FC236}">
                <a16:creationId xmlns:a16="http://schemas.microsoft.com/office/drawing/2014/main" id="{D58FE30B-A702-9ABB-5D36-24A1CCD3589D}"/>
              </a:ext>
            </a:extLst>
          </p:cNvPr>
          <p:cNvSpPr txBox="1"/>
          <p:nvPr/>
        </p:nvSpPr>
        <p:spPr>
          <a:xfrm>
            <a:off x="6339841" y="3482122"/>
            <a:ext cx="5730237" cy="967957"/>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Nếu gạch đầy dẫn đến chạm cạnh trên (row = 0) – Trò chơi kết thúc – Đặt lại lưới và điểm hiện tại.</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6" name="Rectangle 5">
            <a:extLst>
              <a:ext uri="{FF2B5EF4-FFF2-40B4-BE49-F238E27FC236}">
                <a16:creationId xmlns:a16="http://schemas.microsoft.com/office/drawing/2014/main" id="{60392872-D8FF-330C-E6B0-EDB67342F302}"/>
              </a:ext>
            </a:extLst>
          </p:cNvPr>
          <p:cNvSpPr/>
          <p:nvPr/>
        </p:nvSpPr>
        <p:spPr>
          <a:xfrm>
            <a:off x="378933" y="1227087"/>
            <a:ext cx="3455646"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rgbClr val="000000"/>
                </a:solidFill>
                <a:latin typeface="Calibri" panose="020F0502020204030204" pitchFamily="34" charset="0"/>
                <a:ea typeface="Calibri" panose="020F0502020204030204" pitchFamily="34" charset="0"/>
                <a:cs typeface="Calibri" panose="020F0502020204030204" pitchFamily="34" charset="0"/>
              </a:rPr>
              <a:t>Xử lí khi di chuyển gạch</a:t>
            </a:r>
            <a:endParaRPr lang="en-US" sz="2000" b="1">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50976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863E51-08DF-4AB0-2710-7A267A2812E9}"/>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F6F199B-3023-A350-7B9F-877FD02756F5}"/>
              </a:ext>
            </a:extLst>
          </p:cNvPr>
          <p:cNvSpPr>
            <a:spLocks noGrp="1"/>
          </p:cNvSpPr>
          <p:nvPr>
            <p:ph type="title"/>
          </p:nvPr>
        </p:nvSpPr>
        <p:spPr>
          <a:xfrm>
            <a:off x="609959" y="147482"/>
            <a:ext cx="10780955" cy="688259"/>
          </a:xfrm>
        </p:spPr>
        <p:txBody>
          <a:bodyPr>
            <a:normAutofit/>
          </a:bodyPr>
          <a:lstStyle/>
          <a:p>
            <a:r>
              <a:rPr lang="en-US" sz="3600" dirty="0">
                <a:latin typeface="Calibri" panose="020F0502020204030204" pitchFamily="34" charset="0"/>
                <a:ea typeface="Calibri" panose="020F0502020204030204" pitchFamily="34" charset="0"/>
                <a:cs typeface="Calibri" panose="020F0502020204030204" pitchFamily="34" charset="0"/>
              </a:rPr>
              <a:t>3. HIỆN THỰC HÓA </a:t>
            </a:r>
            <a:r>
              <a:rPr lang="en-US" sz="3600">
                <a:latin typeface="Calibri" panose="020F0502020204030204" pitchFamily="34" charset="0"/>
                <a:ea typeface="Calibri" panose="020F0502020204030204" pitchFamily="34" charset="0"/>
                <a:cs typeface="Calibri" panose="020F0502020204030204" pitchFamily="34" charset="0"/>
              </a:rPr>
              <a:t>NGHIÊN CỨU</a:t>
            </a:r>
            <a:endParaRPr lang="en-US" sz="3600" dirty="0"/>
          </a:p>
        </p:txBody>
      </p:sp>
      <p:sp>
        <p:nvSpPr>
          <p:cNvPr id="27" name="TextBox 26">
            <a:extLst>
              <a:ext uri="{FF2B5EF4-FFF2-40B4-BE49-F238E27FC236}">
                <a16:creationId xmlns:a16="http://schemas.microsoft.com/office/drawing/2014/main" id="{E5C4C13A-EC0B-5725-2BAE-A6CC4858E2AF}"/>
              </a:ext>
            </a:extLst>
          </p:cNvPr>
          <p:cNvSpPr txBox="1"/>
          <p:nvPr/>
        </p:nvSpPr>
        <p:spPr>
          <a:xfrm>
            <a:off x="5867923" y="1677048"/>
            <a:ext cx="5730237" cy="967957"/>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Sau mỗi lần gạch đáp xuống, kiểm tra nếu có bất cứ hàng nào toàn những số khác mã màu trắng (số 7):</a:t>
            </a:r>
          </a:p>
        </p:txBody>
      </p:sp>
      <p:sp>
        <p:nvSpPr>
          <p:cNvPr id="39" name="Rectangle 38">
            <a:extLst>
              <a:ext uri="{FF2B5EF4-FFF2-40B4-BE49-F238E27FC236}">
                <a16:creationId xmlns:a16="http://schemas.microsoft.com/office/drawing/2014/main" id="{E4744837-0663-3CD4-5DC0-F341A94837C2}"/>
              </a:ext>
            </a:extLst>
          </p:cNvPr>
          <p:cNvSpPr/>
          <p:nvPr/>
        </p:nvSpPr>
        <p:spPr>
          <a:xfrm>
            <a:off x="387097" y="1444910"/>
            <a:ext cx="3899768"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1"/>
                </a:solidFill>
                <a:latin typeface="Calibri" panose="020F0502020204030204" pitchFamily="34" charset="0"/>
                <a:ea typeface="Calibri" panose="020F0502020204030204" pitchFamily="34" charset="0"/>
                <a:cs typeface="Calibri" panose="020F0502020204030204" pitchFamily="34" charset="0"/>
              </a:rPr>
              <a:t>Xử lí hoàn thành hàng và lưu điểm</a:t>
            </a:r>
          </a:p>
        </p:txBody>
      </p:sp>
      <p:sp>
        <p:nvSpPr>
          <p:cNvPr id="40" name="TextBox 39">
            <a:extLst>
              <a:ext uri="{FF2B5EF4-FFF2-40B4-BE49-F238E27FC236}">
                <a16:creationId xmlns:a16="http://schemas.microsoft.com/office/drawing/2014/main" id="{DB4B1E75-175D-009C-E476-500FAD4C9804}"/>
              </a:ext>
            </a:extLst>
          </p:cNvPr>
          <p:cNvSpPr txBox="1"/>
          <p:nvPr/>
        </p:nvSpPr>
        <p:spPr>
          <a:xfrm>
            <a:off x="5867922" y="2696491"/>
            <a:ext cx="5730237" cy="50629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Bước 1: Xác định vị trí hàng trên lưới và đếm số hàng.</a:t>
            </a:r>
          </a:p>
        </p:txBody>
      </p:sp>
      <p:pic>
        <p:nvPicPr>
          <p:cNvPr id="6" name="Picture 5">
            <a:extLst>
              <a:ext uri="{FF2B5EF4-FFF2-40B4-BE49-F238E27FC236}">
                <a16:creationId xmlns:a16="http://schemas.microsoft.com/office/drawing/2014/main" id="{E2B03856-2006-C11A-295E-8AE48F885413}"/>
              </a:ext>
            </a:extLst>
          </p:cNvPr>
          <p:cNvPicPr>
            <a:picLocks noChangeAspect="1"/>
          </p:cNvPicPr>
          <p:nvPr/>
        </p:nvPicPr>
        <p:blipFill>
          <a:blip r:embed="rId2"/>
          <a:stretch>
            <a:fillRect/>
          </a:stretch>
        </p:blipFill>
        <p:spPr>
          <a:xfrm>
            <a:off x="387097" y="2272149"/>
            <a:ext cx="2543474" cy="3220063"/>
          </a:xfrm>
          <a:prstGeom prst="rect">
            <a:avLst/>
          </a:prstGeom>
        </p:spPr>
      </p:pic>
      <p:pic>
        <p:nvPicPr>
          <p:cNvPr id="10" name="Picture 9">
            <a:extLst>
              <a:ext uri="{FF2B5EF4-FFF2-40B4-BE49-F238E27FC236}">
                <a16:creationId xmlns:a16="http://schemas.microsoft.com/office/drawing/2014/main" id="{DC9659F2-B4E0-764F-0E2B-AD3E0B26FF54}"/>
              </a:ext>
            </a:extLst>
          </p:cNvPr>
          <p:cNvPicPr>
            <a:picLocks noChangeAspect="1"/>
          </p:cNvPicPr>
          <p:nvPr/>
        </p:nvPicPr>
        <p:blipFill>
          <a:blip r:embed="rId3"/>
          <a:stretch>
            <a:fillRect/>
          </a:stretch>
        </p:blipFill>
        <p:spPr>
          <a:xfrm>
            <a:off x="3247627" y="2290311"/>
            <a:ext cx="2303240" cy="3220064"/>
          </a:xfrm>
          <a:prstGeom prst="rect">
            <a:avLst/>
          </a:prstGeom>
        </p:spPr>
      </p:pic>
      <p:sp>
        <p:nvSpPr>
          <p:cNvPr id="11" name="TextBox 10">
            <a:extLst>
              <a:ext uri="{FF2B5EF4-FFF2-40B4-BE49-F238E27FC236}">
                <a16:creationId xmlns:a16="http://schemas.microsoft.com/office/drawing/2014/main" id="{A8309843-4DFA-CBA6-B5BE-EAADA0588A23}"/>
              </a:ext>
            </a:extLst>
          </p:cNvPr>
          <p:cNvSpPr txBox="1"/>
          <p:nvPr/>
        </p:nvSpPr>
        <p:spPr>
          <a:xfrm>
            <a:off x="5867922" y="3310177"/>
            <a:ext cx="5730237" cy="142962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Bước 2: Tính điểm dựa trên số hàng hoàn thành và điểm thưởng. Lưu diểm vào Firebase, cập nhật điểm hiện tại, điểm cao nhất, bảng xếp hạng.</a:t>
            </a:r>
          </a:p>
        </p:txBody>
      </p:sp>
      <p:sp>
        <p:nvSpPr>
          <p:cNvPr id="12" name="TextBox 11">
            <a:extLst>
              <a:ext uri="{FF2B5EF4-FFF2-40B4-BE49-F238E27FC236}">
                <a16:creationId xmlns:a16="http://schemas.microsoft.com/office/drawing/2014/main" id="{3F98AA6F-657F-B7F5-9723-49D9ACECA5C8}"/>
              </a:ext>
            </a:extLst>
          </p:cNvPr>
          <p:cNvSpPr txBox="1"/>
          <p:nvPr/>
        </p:nvSpPr>
        <p:spPr>
          <a:xfrm>
            <a:off x="5867922" y="4847193"/>
            <a:ext cx="5730237" cy="967957"/>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Bước 3: Xóa hàng hoàn thành, vẽ lại bảng và bắt đầu vòng lặp mới.</a:t>
            </a:r>
          </a:p>
        </p:txBody>
      </p:sp>
    </p:spTree>
    <p:extLst>
      <p:ext uri="{BB962C8B-B14F-4D97-AF65-F5344CB8AC3E}">
        <p14:creationId xmlns:p14="http://schemas.microsoft.com/office/powerpoint/2010/main" val="2386648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40B4C1-04C0-6578-FE96-D1F8825B7332}"/>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5F75330-E37C-2AE1-0E69-E2CC2BD7EA04}"/>
              </a:ext>
            </a:extLst>
          </p:cNvPr>
          <p:cNvSpPr>
            <a:spLocks noGrp="1"/>
          </p:cNvSpPr>
          <p:nvPr>
            <p:ph type="title"/>
          </p:nvPr>
        </p:nvSpPr>
        <p:spPr>
          <a:xfrm>
            <a:off x="609959" y="147482"/>
            <a:ext cx="10780955" cy="688259"/>
          </a:xfrm>
        </p:spPr>
        <p:txBody>
          <a:bodyPr>
            <a:normAutofit/>
          </a:bodyPr>
          <a:lstStyle/>
          <a:p>
            <a:r>
              <a:rPr lang="en-US" sz="3600" dirty="0">
                <a:latin typeface="Calibri" panose="020F0502020204030204" pitchFamily="34" charset="0"/>
                <a:ea typeface="Calibri" panose="020F0502020204030204" pitchFamily="34" charset="0"/>
                <a:cs typeface="Calibri" panose="020F0502020204030204" pitchFamily="34" charset="0"/>
              </a:rPr>
              <a:t>3. HIỆN THỰC HÓA </a:t>
            </a:r>
            <a:r>
              <a:rPr lang="en-US" sz="3600">
                <a:latin typeface="Calibri" panose="020F0502020204030204" pitchFamily="34" charset="0"/>
                <a:ea typeface="Calibri" panose="020F0502020204030204" pitchFamily="34" charset="0"/>
                <a:cs typeface="Calibri" panose="020F0502020204030204" pitchFamily="34" charset="0"/>
              </a:rPr>
              <a:t>NGHIÊN CỨU</a:t>
            </a:r>
            <a:endParaRPr lang="en-US" sz="3600" dirty="0"/>
          </a:p>
        </p:txBody>
      </p:sp>
      <p:sp>
        <p:nvSpPr>
          <p:cNvPr id="39" name="Rectangle 38">
            <a:extLst>
              <a:ext uri="{FF2B5EF4-FFF2-40B4-BE49-F238E27FC236}">
                <a16:creationId xmlns:a16="http://schemas.microsoft.com/office/drawing/2014/main" id="{885A93AC-EF8D-95A1-C399-D1DD2E04FCE0}"/>
              </a:ext>
            </a:extLst>
          </p:cNvPr>
          <p:cNvSpPr/>
          <p:nvPr/>
        </p:nvSpPr>
        <p:spPr>
          <a:xfrm>
            <a:off x="290442" y="1131540"/>
            <a:ext cx="2543474"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1"/>
                </a:solidFill>
                <a:latin typeface="Calibri" panose="020F0502020204030204" pitchFamily="34" charset="0"/>
                <a:ea typeface="Calibri" panose="020F0502020204030204" pitchFamily="34" charset="0"/>
                <a:cs typeface="Calibri" panose="020F0502020204030204" pitchFamily="34" charset="0"/>
              </a:rPr>
              <a:t>Xử lí MediaPipe</a:t>
            </a:r>
          </a:p>
        </p:txBody>
      </p:sp>
      <p:sp>
        <p:nvSpPr>
          <p:cNvPr id="40" name="TextBox 39">
            <a:extLst>
              <a:ext uri="{FF2B5EF4-FFF2-40B4-BE49-F238E27FC236}">
                <a16:creationId xmlns:a16="http://schemas.microsoft.com/office/drawing/2014/main" id="{7DBE77A8-9DB8-3BA1-037D-F14277D72D7B}"/>
              </a:ext>
            </a:extLst>
          </p:cNvPr>
          <p:cNvSpPr txBox="1"/>
          <p:nvPr/>
        </p:nvSpPr>
        <p:spPr>
          <a:xfrm>
            <a:off x="5523709" y="924874"/>
            <a:ext cx="6310466" cy="1891287"/>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Bước 1: Cài đặt module MediaPipe Hands và vẽ các điểm landmarks lên vùng hiển thị camera.</a:t>
            </a:r>
          </a:p>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Bước 2: Tạo mảng fingers lưu trạng thái 5 ngón tay (1: mở, 0 đóng).</a:t>
            </a:r>
          </a:p>
        </p:txBody>
      </p:sp>
      <p:sp>
        <p:nvSpPr>
          <p:cNvPr id="35" name="TextBox 34">
            <a:extLst>
              <a:ext uri="{FF2B5EF4-FFF2-40B4-BE49-F238E27FC236}">
                <a16:creationId xmlns:a16="http://schemas.microsoft.com/office/drawing/2014/main" id="{3669B485-D923-A840-3973-AEF65AA821D2}"/>
              </a:ext>
            </a:extLst>
          </p:cNvPr>
          <p:cNvSpPr txBox="1"/>
          <p:nvPr/>
        </p:nvSpPr>
        <p:spPr>
          <a:xfrm>
            <a:off x="4901506" y="1291496"/>
            <a:ext cx="266387" cy="50629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y</a:t>
            </a:r>
          </a:p>
        </p:txBody>
      </p:sp>
      <p:grpSp>
        <p:nvGrpSpPr>
          <p:cNvPr id="38" name="Group 37">
            <a:extLst>
              <a:ext uri="{FF2B5EF4-FFF2-40B4-BE49-F238E27FC236}">
                <a16:creationId xmlns:a16="http://schemas.microsoft.com/office/drawing/2014/main" id="{EF48DE85-82BB-41FD-0ED9-2D4921419241}"/>
              </a:ext>
            </a:extLst>
          </p:cNvPr>
          <p:cNvGrpSpPr/>
          <p:nvPr/>
        </p:nvGrpSpPr>
        <p:grpSpPr>
          <a:xfrm>
            <a:off x="0" y="1509118"/>
            <a:ext cx="5368004" cy="5201400"/>
            <a:chOff x="256048" y="1512970"/>
            <a:chExt cx="5495111" cy="5201400"/>
          </a:xfrm>
        </p:grpSpPr>
        <p:pic>
          <p:nvPicPr>
            <p:cNvPr id="16" name="Picture 15">
              <a:extLst>
                <a:ext uri="{FF2B5EF4-FFF2-40B4-BE49-F238E27FC236}">
                  <a16:creationId xmlns:a16="http://schemas.microsoft.com/office/drawing/2014/main" id="{79F99CF3-A500-F713-C975-C817D112F4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3160" y="3558039"/>
              <a:ext cx="1507999" cy="1537965"/>
            </a:xfrm>
            <a:prstGeom prst="rect">
              <a:avLst/>
            </a:prstGeom>
          </p:spPr>
        </p:pic>
        <p:grpSp>
          <p:nvGrpSpPr>
            <p:cNvPr id="37" name="Group 36">
              <a:extLst>
                <a:ext uri="{FF2B5EF4-FFF2-40B4-BE49-F238E27FC236}">
                  <a16:creationId xmlns:a16="http://schemas.microsoft.com/office/drawing/2014/main" id="{17D4EB58-C8DA-3FA7-331E-647AC63FC459}"/>
                </a:ext>
              </a:extLst>
            </p:cNvPr>
            <p:cNvGrpSpPr/>
            <p:nvPr/>
          </p:nvGrpSpPr>
          <p:grpSpPr>
            <a:xfrm>
              <a:off x="256048" y="1512970"/>
              <a:ext cx="5421613" cy="5201400"/>
              <a:chOff x="256048" y="1512970"/>
              <a:chExt cx="5421613" cy="5201400"/>
            </a:xfrm>
          </p:grpSpPr>
          <p:cxnSp>
            <p:nvCxnSpPr>
              <p:cNvPr id="2" name="Straight Arrow Connector 1">
                <a:extLst>
                  <a:ext uri="{FF2B5EF4-FFF2-40B4-BE49-F238E27FC236}">
                    <a16:creationId xmlns:a16="http://schemas.microsoft.com/office/drawing/2014/main" id="{02246223-8823-7E9A-1ED8-0EFC6B5D485D}"/>
                  </a:ext>
                </a:extLst>
              </p:cNvPr>
              <p:cNvCxnSpPr>
                <a:cxnSpLocks/>
              </p:cNvCxnSpPr>
              <p:nvPr/>
            </p:nvCxnSpPr>
            <p:spPr>
              <a:xfrm>
                <a:off x="1416204" y="1825315"/>
                <a:ext cx="0" cy="4821427"/>
              </a:xfrm>
              <a:prstGeom prst="straightConnector1">
                <a:avLst/>
              </a:prstGeom>
              <a:ln w="28575">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7" name="Straight Arrow Connector 6">
                <a:extLst>
                  <a:ext uri="{FF2B5EF4-FFF2-40B4-BE49-F238E27FC236}">
                    <a16:creationId xmlns:a16="http://schemas.microsoft.com/office/drawing/2014/main" id="{F6F353ED-529A-0644-9359-A153D5C4A769}"/>
                  </a:ext>
                </a:extLst>
              </p:cNvPr>
              <p:cNvCxnSpPr>
                <a:cxnSpLocks/>
              </p:cNvCxnSpPr>
              <p:nvPr/>
            </p:nvCxnSpPr>
            <p:spPr>
              <a:xfrm flipV="1">
                <a:off x="1416204" y="1825315"/>
                <a:ext cx="4130105" cy="15833"/>
              </a:xfrm>
              <a:prstGeom prst="straightConnector1">
                <a:avLst/>
              </a:prstGeom>
              <a:ln w="28575">
                <a:solidFill>
                  <a:srgbClr val="FF0000"/>
                </a:solidFill>
                <a:tailEnd type="triangle"/>
              </a:ln>
            </p:spPr>
            <p:style>
              <a:lnRef idx="1">
                <a:schemeClr val="dk1"/>
              </a:lnRef>
              <a:fillRef idx="0">
                <a:schemeClr val="dk1"/>
              </a:fillRef>
              <a:effectRef idx="0">
                <a:schemeClr val="dk1"/>
              </a:effectRef>
              <a:fontRef idx="minor">
                <a:schemeClr val="tx1"/>
              </a:fontRef>
            </p:style>
          </p:cxnSp>
          <p:pic>
            <p:nvPicPr>
              <p:cNvPr id="14" name="Picture 13">
                <a:extLst>
                  <a:ext uri="{FF2B5EF4-FFF2-40B4-BE49-F238E27FC236}">
                    <a16:creationId xmlns:a16="http://schemas.microsoft.com/office/drawing/2014/main" id="{37ED27CF-F19D-FFFF-0F52-0362BDCF40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0248" y="3859795"/>
                <a:ext cx="1508000" cy="1218000"/>
              </a:xfrm>
              <a:prstGeom prst="rect">
                <a:avLst/>
              </a:prstGeom>
            </p:spPr>
          </p:pic>
          <p:pic>
            <p:nvPicPr>
              <p:cNvPr id="18" name="Picture 17">
                <a:extLst>
                  <a:ext uri="{FF2B5EF4-FFF2-40B4-BE49-F238E27FC236}">
                    <a16:creationId xmlns:a16="http://schemas.microsoft.com/office/drawing/2014/main" id="{8269ED30-F17D-AB21-9932-8ECBEF788C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9061" y="3851757"/>
                <a:ext cx="1382596" cy="1228826"/>
              </a:xfrm>
              <a:prstGeom prst="rect">
                <a:avLst/>
              </a:prstGeom>
            </p:spPr>
          </p:pic>
          <p:pic>
            <p:nvPicPr>
              <p:cNvPr id="20" name="Picture 19">
                <a:extLst>
                  <a:ext uri="{FF2B5EF4-FFF2-40B4-BE49-F238E27FC236}">
                    <a16:creationId xmlns:a16="http://schemas.microsoft.com/office/drawing/2014/main" id="{7F0E0E08-FEF4-6871-1FF2-7D172772659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51320" y="2294734"/>
                <a:ext cx="1382596" cy="1228827"/>
              </a:xfrm>
              <a:prstGeom prst="rect">
                <a:avLst/>
              </a:prstGeom>
            </p:spPr>
          </p:pic>
          <p:pic>
            <p:nvPicPr>
              <p:cNvPr id="22" name="Picture 21">
                <a:extLst>
                  <a:ext uri="{FF2B5EF4-FFF2-40B4-BE49-F238E27FC236}">
                    <a16:creationId xmlns:a16="http://schemas.microsoft.com/office/drawing/2014/main" id="{171F92EB-1E63-9510-36C0-2C5CB2A4962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69661" y="1996397"/>
                <a:ext cx="1508000" cy="1537967"/>
              </a:xfrm>
              <a:prstGeom prst="rect">
                <a:avLst/>
              </a:prstGeom>
            </p:spPr>
          </p:pic>
          <p:pic>
            <p:nvPicPr>
              <p:cNvPr id="24" name="Picture 23">
                <a:extLst>
                  <a:ext uri="{FF2B5EF4-FFF2-40B4-BE49-F238E27FC236}">
                    <a16:creationId xmlns:a16="http://schemas.microsoft.com/office/drawing/2014/main" id="{E3E6109B-B4B5-CE0A-494E-984F2E1717B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65475" y="2300147"/>
                <a:ext cx="1508000" cy="1218000"/>
              </a:xfrm>
              <a:prstGeom prst="rect">
                <a:avLst/>
              </a:prstGeom>
            </p:spPr>
          </p:pic>
          <p:pic>
            <p:nvPicPr>
              <p:cNvPr id="26" name="Picture 25">
                <a:extLst>
                  <a:ext uri="{FF2B5EF4-FFF2-40B4-BE49-F238E27FC236}">
                    <a16:creationId xmlns:a16="http://schemas.microsoft.com/office/drawing/2014/main" id="{BABC764C-A2D2-5499-E6B3-73BF9A1C4C4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35963" y="5073085"/>
                <a:ext cx="1382589" cy="1573657"/>
              </a:xfrm>
              <a:prstGeom prst="rect">
                <a:avLst/>
              </a:prstGeom>
            </p:spPr>
          </p:pic>
          <p:sp>
            <p:nvSpPr>
              <p:cNvPr id="31" name="TextBox 30">
                <a:extLst>
                  <a:ext uri="{FF2B5EF4-FFF2-40B4-BE49-F238E27FC236}">
                    <a16:creationId xmlns:a16="http://schemas.microsoft.com/office/drawing/2014/main" id="{2F628F53-E212-D5FC-2043-CBA27D72E9F6}"/>
                  </a:ext>
                </a:extLst>
              </p:cNvPr>
              <p:cNvSpPr txBox="1"/>
              <p:nvPr/>
            </p:nvSpPr>
            <p:spPr>
              <a:xfrm>
                <a:off x="290442" y="2585390"/>
                <a:ext cx="1181808" cy="50629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Tay phải</a:t>
                </a:r>
              </a:p>
            </p:txBody>
          </p:sp>
          <p:sp>
            <p:nvSpPr>
              <p:cNvPr id="32" name="TextBox 31">
                <a:extLst>
                  <a:ext uri="{FF2B5EF4-FFF2-40B4-BE49-F238E27FC236}">
                    <a16:creationId xmlns:a16="http://schemas.microsoft.com/office/drawing/2014/main" id="{9C257934-943D-3022-D473-396C063F8772}"/>
                  </a:ext>
                </a:extLst>
              </p:cNvPr>
              <p:cNvSpPr txBox="1"/>
              <p:nvPr/>
            </p:nvSpPr>
            <p:spPr>
              <a:xfrm>
                <a:off x="265843" y="4073876"/>
                <a:ext cx="1181808" cy="50629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Tay trái</a:t>
                </a:r>
              </a:p>
            </p:txBody>
          </p:sp>
          <p:sp>
            <p:nvSpPr>
              <p:cNvPr id="33" name="TextBox 32">
                <a:extLst>
                  <a:ext uri="{FF2B5EF4-FFF2-40B4-BE49-F238E27FC236}">
                    <a16:creationId xmlns:a16="http://schemas.microsoft.com/office/drawing/2014/main" id="{AB4A3198-0FC5-FE74-87D9-58F540CA34F1}"/>
                  </a:ext>
                </a:extLst>
              </p:cNvPr>
              <p:cNvSpPr txBox="1"/>
              <p:nvPr/>
            </p:nvSpPr>
            <p:spPr>
              <a:xfrm>
                <a:off x="256048" y="5310082"/>
                <a:ext cx="1181808" cy="967957"/>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Các ngón còn lại</a:t>
                </a:r>
              </a:p>
            </p:txBody>
          </p:sp>
          <p:sp>
            <p:nvSpPr>
              <p:cNvPr id="34" name="TextBox 33">
                <a:extLst>
                  <a:ext uri="{FF2B5EF4-FFF2-40B4-BE49-F238E27FC236}">
                    <a16:creationId xmlns:a16="http://schemas.microsoft.com/office/drawing/2014/main" id="{6881CE5E-DD27-49EA-E924-F3AEE84C5339}"/>
                  </a:ext>
                </a:extLst>
              </p:cNvPr>
              <p:cNvSpPr txBox="1"/>
              <p:nvPr/>
            </p:nvSpPr>
            <p:spPr>
              <a:xfrm>
                <a:off x="1034182" y="1512970"/>
                <a:ext cx="266387" cy="50629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O</a:t>
                </a:r>
              </a:p>
            </p:txBody>
          </p:sp>
          <p:sp>
            <p:nvSpPr>
              <p:cNvPr id="36" name="TextBox 35">
                <a:extLst>
                  <a:ext uri="{FF2B5EF4-FFF2-40B4-BE49-F238E27FC236}">
                    <a16:creationId xmlns:a16="http://schemas.microsoft.com/office/drawing/2014/main" id="{63CACA66-8843-7D88-A261-91EC874B883E}"/>
                  </a:ext>
                </a:extLst>
              </p:cNvPr>
              <p:cNvSpPr txBox="1"/>
              <p:nvPr/>
            </p:nvSpPr>
            <p:spPr>
              <a:xfrm>
                <a:off x="1023053" y="6208078"/>
                <a:ext cx="266387" cy="50629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x</a:t>
                </a:r>
              </a:p>
            </p:txBody>
          </p:sp>
        </p:grpSp>
      </p:grpSp>
      <p:sp>
        <p:nvSpPr>
          <p:cNvPr id="41" name="TextBox 40">
            <a:extLst>
              <a:ext uri="{FF2B5EF4-FFF2-40B4-BE49-F238E27FC236}">
                <a16:creationId xmlns:a16="http://schemas.microsoft.com/office/drawing/2014/main" id="{0FCC69FF-F987-0EBB-D5B4-2BD40EFC9D30}"/>
              </a:ext>
            </a:extLst>
          </p:cNvPr>
          <p:cNvSpPr txBox="1"/>
          <p:nvPr/>
        </p:nvSpPr>
        <p:spPr>
          <a:xfrm>
            <a:off x="5523709" y="4676855"/>
            <a:ext cx="6310466" cy="1429622"/>
          </a:xfrm>
          <a:prstGeom prst="rect">
            <a:avLst/>
          </a:prstGeom>
          <a:noFill/>
          <a:ln>
            <a:noFill/>
          </a:ln>
        </p:spPr>
        <p:txBody>
          <a:bodyPr wrap="square" rtlCol="0">
            <a:spAutoFit/>
          </a:bodyPr>
          <a:lstStyle/>
          <a:p>
            <a:pPr algn="just">
              <a:lnSpc>
                <a:spcPct val="150000"/>
              </a:lnSpc>
            </a:pPr>
            <a:r>
              <a:rPr lang="en-US" sz="2000">
                <a:solidFill>
                  <a:srgbClr val="FF0000"/>
                </a:solidFill>
                <a:latin typeface="Calibri" panose="020F0502020204030204" pitchFamily="34" charset="0"/>
                <a:ea typeface="Calibri" panose="020F0502020204030204" pitchFamily="34" charset="0"/>
                <a:cs typeface="Calibri" panose="020F0502020204030204" pitchFamily="34" charset="0"/>
              </a:rPr>
              <a:t>Tay trái:</a:t>
            </a:r>
          </a:p>
          <a:p>
            <a:pPr marL="342900" indent="-342900" algn="just">
              <a:lnSpc>
                <a:spcPct val="150000"/>
              </a:lnSpc>
              <a:buFontTx/>
              <a:buChar char="-"/>
            </a:pPr>
            <a:r>
              <a:rPr lang="en-US" sz="2000">
                <a:latin typeface="Calibri" panose="020F0502020204030204" pitchFamily="34" charset="0"/>
                <a:ea typeface="Calibri" panose="020F0502020204030204" pitchFamily="34" charset="0"/>
                <a:cs typeface="Calibri" panose="020F0502020204030204" pitchFamily="34" charset="0"/>
              </a:rPr>
              <a:t>Ngón cái mở: fingers = [0, 0, 0, 0, 1]</a:t>
            </a:r>
          </a:p>
          <a:p>
            <a:pPr marL="342900" indent="-342900" algn="just">
              <a:lnSpc>
                <a:spcPct val="150000"/>
              </a:lnSpc>
              <a:buFontTx/>
              <a:buChar char="-"/>
            </a:pPr>
            <a:r>
              <a:rPr lang="en-US" sz="2000">
                <a:latin typeface="Calibri" panose="020F0502020204030204" pitchFamily="34" charset="0"/>
                <a:ea typeface="Calibri" panose="020F0502020204030204" pitchFamily="34" charset="0"/>
                <a:cs typeface="Calibri" panose="020F0502020204030204" pitchFamily="34" charset="0"/>
              </a:rPr>
              <a:t>Ngón út mở: fingers = [1, 0, 0, 0, 0]</a:t>
            </a:r>
          </a:p>
        </p:txBody>
      </p:sp>
      <p:sp>
        <p:nvSpPr>
          <p:cNvPr id="42" name="TextBox 41">
            <a:extLst>
              <a:ext uri="{FF2B5EF4-FFF2-40B4-BE49-F238E27FC236}">
                <a16:creationId xmlns:a16="http://schemas.microsoft.com/office/drawing/2014/main" id="{F61C3617-313F-9038-7453-A393D3B8B2B8}"/>
              </a:ext>
            </a:extLst>
          </p:cNvPr>
          <p:cNvSpPr txBox="1"/>
          <p:nvPr/>
        </p:nvSpPr>
        <p:spPr>
          <a:xfrm>
            <a:off x="5523709" y="2936605"/>
            <a:ext cx="6310466" cy="1891287"/>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Bước 3: Xử lí trạng thái dựa trên tọa độ x, y.</a:t>
            </a:r>
          </a:p>
          <a:p>
            <a:pPr algn="just">
              <a:lnSpc>
                <a:spcPct val="150000"/>
              </a:lnSpc>
            </a:pPr>
            <a:r>
              <a:rPr lang="en-US" sz="2000">
                <a:solidFill>
                  <a:srgbClr val="FF0000"/>
                </a:solidFill>
                <a:latin typeface="Calibri" panose="020F0502020204030204" pitchFamily="34" charset="0"/>
                <a:ea typeface="Calibri" panose="020F0502020204030204" pitchFamily="34" charset="0"/>
                <a:cs typeface="Calibri" panose="020F0502020204030204" pitchFamily="34" charset="0"/>
              </a:rPr>
              <a:t>Tay phải:</a:t>
            </a:r>
          </a:p>
          <a:p>
            <a:pPr marL="342900" indent="-342900" algn="just">
              <a:lnSpc>
                <a:spcPct val="150000"/>
              </a:lnSpc>
              <a:buFontTx/>
              <a:buChar char="-"/>
            </a:pPr>
            <a:r>
              <a:rPr lang="en-US" sz="2000">
                <a:latin typeface="Calibri" panose="020F0502020204030204" pitchFamily="34" charset="0"/>
                <a:ea typeface="Calibri" panose="020F0502020204030204" pitchFamily="34" charset="0"/>
                <a:cs typeface="Calibri" panose="020F0502020204030204" pitchFamily="34" charset="0"/>
              </a:rPr>
              <a:t>Ngón cái mở: fingers = [1, 0, 0, 0, 0]</a:t>
            </a:r>
          </a:p>
          <a:p>
            <a:pPr marL="342900" indent="-342900" algn="just">
              <a:lnSpc>
                <a:spcPct val="150000"/>
              </a:lnSpc>
              <a:buFontTx/>
              <a:buChar char="-"/>
            </a:pPr>
            <a:r>
              <a:rPr lang="en-US" sz="2000">
                <a:latin typeface="Calibri" panose="020F0502020204030204" pitchFamily="34" charset="0"/>
                <a:ea typeface="Calibri" panose="020F0502020204030204" pitchFamily="34" charset="0"/>
                <a:cs typeface="Calibri" panose="020F0502020204030204" pitchFamily="34" charset="0"/>
              </a:rPr>
              <a:t>Ngón út mở: fingers = [0, 0, 0, 0, 1]</a:t>
            </a:r>
          </a:p>
        </p:txBody>
      </p:sp>
      <p:sp>
        <p:nvSpPr>
          <p:cNvPr id="43" name="TextBox 42">
            <a:extLst>
              <a:ext uri="{FF2B5EF4-FFF2-40B4-BE49-F238E27FC236}">
                <a16:creationId xmlns:a16="http://schemas.microsoft.com/office/drawing/2014/main" id="{220C43F2-9052-E193-9051-330F9BEC4B77}"/>
              </a:ext>
            </a:extLst>
          </p:cNvPr>
          <p:cNvSpPr txBox="1"/>
          <p:nvPr/>
        </p:nvSpPr>
        <p:spPr>
          <a:xfrm>
            <a:off x="5523709" y="5933126"/>
            <a:ext cx="6310466" cy="967957"/>
          </a:xfrm>
          <a:prstGeom prst="rect">
            <a:avLst/>
          </a:prstGeom>
          <a:noFill/>
          <a:ln>
            <a:noFill/>
          </a:ln>
        </p:spPr>
        <p:txBody>
          <a:bodyPr wrap="square" rtlCol="0">
            <a:spAutoFit/>
          </a:bodyPr>
          <a:lstStyle/>
          <a:p>
            <a:pPr algn="just">
              <a:lnSpc>
                <a:spcPct val="150000"/>
              </a:lnSpc>
            </a:pPr>
            <a:r>
              <a:rPr lang="en-US" sz="2000">
                <a:solidFill>
                  <a:srgbClr val="FF0000"/>
                </a:solidFill>
                <a:latin typeface="Calibri" panose="020F0502020204030204" pitchFamily="34" charset="0"/>
                <a:ea typeface="Calibri" panose="020F0502020204030204" pitchFamily="34" charset="0"/>
                <a:cs typeface="Calibri" panose="020F0502020204030204" pitchFamily="34" charset="0"/>
              </a:rPr>
              <a:t>Các ngón còn lại:</a:t>
            </a:r>
          </a:p>
          <a:p>
            <a:pPr marL="342900" indent="-342900" algn="just">
              <a:lnSpc>
                <a:spcPct val="150000"/>
              </a:lnSpc>
              <a:buFontTx/>
              <a:buChar char="-"/>
            </a:pPr>
            <a:r>
              <a:rPr lang="en-US" sz="2000">
                <a:latin typeface="Calibri" panose="020F0502020204030204" pitchFamily="34" charset="0"/>
                <a:ea typeface="Calibri" panose="020F0502020204030204" pitchFamily="34" charset="0"/>
                <a:cs typeface="Calibri" panose="020F0502020204030204" pitchFamily="34" charset="0"/>
              </a:rPr>
              <a:t>Ngón mở: fingers = [0, 1, 1, 1, 0]</a:t>
            </a:r>
          </a:p>
        </p:txBody>
      </p:sp>
    </p:spTree>
    <p:extLst>
      <p:ext uri="{BB962C8B-B14F-4D97-AF65-F5344CB8AC3E}">
        <p14:creationId xmlns:p14="http://schemas.microsoft.com/office/powerpoint/2010/main" val="3908662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AAC98D-79DA-6073-62EA-B9B99C8F4E1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D5762AF1-1889-79FA-F6BA-1D5E81ED568D}"/>
              </a:ext>
            </a:extLst>
          </p:cNvPr>
          <p:cNvSpPr>
            <a:spLocks noGrp="1"/>
          </p:cNvSpPr>
          <p:nvPr>
            <p:ph type="title"/>
          </p:nvPr>
        </p:nvSpPr>
        <p:spPr>
          <a:xfrm>
            <a:off x="609959" y="147482"/>
            <a:ext cx="10780955" cy="688259"/>
          </a:xfrm>
        </p:spPr>
        <p:txBody>
          <a:bodyPr>
            <a:normAutofit/>
          </a:bodyPr>
          <a:lstStyle/>
          <a:p>
            <a:r>
              <a:rPr lang="en-US" sz="3600" dirty="0">
                <a:latin typeface="Calibri" panose="020F0502020204030204" pitchFamily="34" charset="0"/>
                <a:ea typeface="Calibri" panose="020F0502020204030204" pitchFamily="34" charset="0"/>
                <a:cs typeface="Calibri" panose="020F0502020204030204" pitchFamily="34" charset="0"/>
              </a:rPr>
              <a:t>3. HIỆN THỰC HÓA </a:t>
            </a:r>
            <a:r>
              <a:rPr lang="en-US" sz="3600">
                <a:latin typeface="Calibri" panose="020F0502020204030204" pitchFamily="34" charset="0"/>
                <a:ea typeface="Calibri" panose="020F0502020204030204" pitchFamily="34" charset="0"/>
                <a:cs typeface="Calibri" panose="020F0502020204030204" pitchFamily="34" charset="0"/>
              </a:rPr>
              <a:t>NGHIÊN CỨU</a:t>
            </a:r>
            <a:endParaRPr lang="en-US" sz="3600" dirty="0"/>
          </a:p>
        </p:txBody>
      </p:sp>
      <p:sp>
        <p:nvSpPr>
          <p:cNvPr id="39" name="Rectangle 38">
            <a:extLst>
              <a:ext uri="{FF2B5EF4-FFF2-40B4-BE49-F238E27FC236}">
                <a16:creationId xmlns:a16="http://schemas.microsoft.com/office/drawing/2014/main" id="{5BCF0435-8420-2E80-0944-130FC01683D8}"/>
              </a:ext>
            </a:extLst>
          </p:cNvPr>
          <p:cNvSpPr/>
          <p:nvPr/>
        </p:nvSpPr>
        <p:spPr>
          <a:xfrm>
            <a:off x="290442" y="1131540"/>
            <a:ext cx="2543474"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1"/>
                </a:solidFill>
                <a:latin typeface="Calibri" panose="020F0502020204030204" pitchFamily="34" charset="0"/>
                <a:ea typeface="Calibri" panose="020F0502020204030204" pitchFamily="34" charset="0"/>
                <a:cs typeface="Calibri" panose="020F0502020204030204" pitchFamily="34" charset="0"/>
              </a:rPr>
              <a:t>Xử lí MediaPipe</a:t>
            </a:r>
          </a:p>
        </p:txBody>
      </p:sp>
      <p:sp>
        <p:nvSpPr>
          <p:cNvPr id="40" name="TextBox 39">
            <a:extLst>
              <a:ext uri="{FF2B5EF4-FFF2-40B4-BE49-F238E27FC236}">
                <a16:creationId xmlns:a16="http://schemas.microsoft.com/office/drawing/2014/main" id="{1C7F4B2D-BA71-4750-2A33-A770801A0903}"/>
              </a:ext>
            </a:extLst>
          </p:cNvPr>
          <p:cNvSpPr txBox="1"/>
          <p:nvPr/>
        </p:nvSpPr>
        <p:spPr>
          <a:xfrm>
            <a:off x="290442" y="2165240"/>
            <a:ext cx="6310466" cy="50629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Bước 4: So sánh mảng fingers với các lệnh đã chỉ định</a:t>
            </a:r>
          </a:p>
        </p:txBody>
      </p:sp>
      <p:sp>
        <p:nvSpPr>
          <p:cNvPr id="43" name="TextBox 42">
            <a:extLst>
              <a:ext uri="{FF2B5EF4-FFF2-40B4-BE49-F238E27FC236}">
                <a16:creationId xmlns:a16="http://schemas.microsoft.com/office/drawing/2014/main" id="{FC116DAB-62E7-0CFC-5CBF-85BE293BB864}"/>
              </a:ext>
            </a:extLst>
          </p:cNvPr>
          <p:cNvSpPr txBox="1"/>
          <p:nvPr/>
        </p:nvSpPr>
        <p:spPr>
          <a:xfrm>
            <a:off x="290442" y="2858126"/>
            <a:ext cx="8300446" cy="1891287"/>
          </a:xfrm>
          <a:prstGeom prst="rect">
            <a:avLst/>
          </a:prstGeom>
          <a:noFill/>
          <a:ln>
            <a:noFill/>
          </a:ln>
        </p:spPr>
        <p:txBody>
          <a:bodyPr wrap="square" rtlCol="0">
            <a:spAutoFit/>
          </a:bodyPr>
          <a:lstStyle/>
          <a:p>
            <a:pPr algn="just">
              <a:lnSpc>
                <a:spcPct val="150000"/>
              </a:lnSpc>
            </a:pPr>
            <a:r>
              <a:rPr lang="vi-VN" sz="2000">
                <a:latin typeface="Calibri" panose="020F0502020204030204" pitchFamily="34" charset="0"/>
                <a:ea typeface="Calibri" panose="020F0502020204030204" pitchFamily="34" charset="0"/>
                <a:cs typeface="Calibri" panose="020F0502020204030204" pitchFamily="34" charset="0"/>
              </a:rPr>
              <a:t>[1, 1, 1, 1, 1]: Tất cả ngón tay giơ lên → Lệnh "ROTATE".</a:t>
            </a:r>
          </a:p>
          <a:p>
            <a:pPr algn="just">
              <a:lnSpc>
                <a:spcPct val="150000"/>
              </a:lnSpc>
            </a:pPr>
            <a:r>
              <a:rPr lang="vi-VN" sz="2000">
                <a:latin typeface="Calibri" panose="020F0502020204030204" pitchFamily="34" charset="0"/>
                <a:ea typeface="Calibri" panose="020F0502020204030204" pitchFamily="34" charset="0"/>
                <a:cs typeface="Calibri" panose="020F0502020204030204" pitchFamily="34" charset="0"/>
              </a:rPr>
              <a:t>[0, 1, 1, 0, 0]: Ngón trỏ và ngón giữa giơ lên → Lệnh "DOWN".</a:t>
            </a:r>
          </a:p>
          <a:p>
            <a:pPr algn="just">
              <a:lnSpc>
                <a:spcPct val="150000"/>
              </a:lnSpc>
            </a:pPr>
            <a:r>
              <a:rPr lang="vi-VN" sz="2000">
                <a:latin typeface="Calibri" panose="020F0502020204030204" pitchFamily="34" charset="0"/>
                <a:ea typeface="Calibri" panose="020F0502020204030204" pitchFamily="34" charset="0"/>
                <a:cs typeface="Calibri" panose="020F0502020204030204" pitchFamily="34" charset="0"/>
              </a:rPr>
              <a:t>[1, 0, 0, 0, 0]: Chỉ ngón cái/ngón út giơ lên(bàn phải/trái)→ Lệnh "LEFT".</a:t>
            </a:r>
          </a:p>
          <a:p>
            <a:pPr algn="just">
              <a:lnSpc>
                <a:spcPct val="150000"/>
              </a:lnSpc>
            </a:pPr>
            <a:r>
              <a:rPr lang="vi-VN" sz="2000">
                <a:latin typeface="Calibri" panose="020F0502020204030204" pitchFamily="34" charset="0"/>
                <a:ea typeface="Calibri" panose="020F0502020204030204" pitchFamily="34" charset="0"/>
                <a:cs typeface="Calibri" panose="020F0502020204030204" pitchFamily="34" charset="0"/>
              </a:rPr>
              <a:t>[0, 0, 0, 0, 1]: Chỉ ngón cái/ngón út giơ lên(bàn tay trái/phải) → Lệnh "RIGHT".</a:t>
            </a:r>
          </a:p>
        </p:txBody>
      </p:sp>
      <p:grpSp>
        <p:nvGrpSpPr>
          <p:cNvPr id="13" name="Group 12">
            <a:extLst>
              <a:ext uri="{FF2B5EF4-FFF2-40B4-BE49-F238E27FC236}">
                <a16:creationId xmlns:a16="http://schemas.microsoft.com/office/drawing/2014/main" id="{B5BB28C2-4822-0D2D-4BB2-E938028F21A1}"/>
              </a:ext>
            </a:extLst>
          </p:cNvPr>
          <p:cNvGrpSpPr/>
          <p:nvPr/>
        </p:nvGrpSpPr>
        <p:grpSpPr>
          <a:xfrm>
            <a:off x="8170606" y="2814519"/>
            <a:ext cx="2438402" cy="506292"/>
            <a:chOff x="8170606" y="2814519"/>
            <a:chExt cx="2438402" cy="506292"/>
          </a:xfrm>
        </p:grpSpPr>
        <p:sp>
          <p:nvSpPr>
            <p:cNvPr id="11" name="Arrow: Right 10">
              <a:extLst>
                <a:ext uri="{FF2B5EF4-FFF2-40B4-BE49-F238E27FC236}">
                  <a16:creationId xmlns:a16="http://schemas.microsoft.com/office/drawing/2014/main" id="{776BF946-1EB2-7730-64B0-D453A4C6045F}"/>
                </a:ext>
              </a:extLst>
            </p:cNvPr>
            <p:cNvSpPr/>
            <p:nvPr/>
          </p:nvSpPr>
          <p:spPr>
            <a:xfrm>
              <a:off x="8170606" y="3048000"/>
              <a:ext cx="770580" cy="196645"/>
            </a:xfrm>
            <a:prstGeom prst="right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DE82E3F-095B-0193-129F-CCE72F6DBB64}"/>
                </a:ext>
              </a:extLst>
            </p:cNvPr>
            <p:cNvSpPr txBox="1"/>
            <p:nvPr/>
          </p:nvSpPr>
          <p:spPr>
            <a:xfrm>
              <a:off x="9049342" y="2814519"/>
              <a:ext cx="1559666" cy="50629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Lệnh rotate</a:t>
              </a:r>
            </a:p>
          </p:txBody>
        </p:sp>
      </p:grpSp>
      <p:grpSp>
        <p:nvGrpSpPr>
          <p:cNvPr id="15" name="Group 14">
            <a:extLst>
              <a:ext uri="{FF2B5EF4-FFF2-40B4-BE49-F238E27FC236}">
                <a16:creationId xmlns:a16="http://schemas.microsoft.com/office/drawing/2014/main" id="{2CF4641F-A2CD-C1F0-7112-3C3F09173E9A}"/>
              </a:ext>
            </a:extLst>
          </p:cNvPr>
          <p:cNvGrpSpPr/>
          <p:nvPr/>
        </p:nvGrpSpPr>
        <p:grpSpPr>
          <a:xfrm>
            <a:off x="8471017" y="3767550"/>
            <a:ext cx="2716316" cy="506292"/>
            <a:chOff x="8170606" y="2814519"/>
            <a:chExt cx="2716316" cy="506292"/>
          </a:xfrm>
        </p:grpSpPr>
        <p:sp>
          <p:nvSpPr>
            <p:cNvPr id="17" name="Arrow: Right 16">
              <a:extLst>
                <a:ext uri="{FF2B5EF4-FFF2-40B4-BE49-F238E27FC236}">
                  <a16:creationId xmlns:a16="http://schemas.microsoft.com/office/drawing/2014/main" id="{44AE5B91-89DB-5B5D-4495-CB5A19A64FF0}"/>
                </a:ext>
              </a:extLst>
            </p:cNvPr>
            <p:cNvSpPr/>
            <p:nvPr/>
          </p:nvSpPr>
          <p:spPr>
            <a:xfrm>
              <a:off x="8170606" y="3048000"/>
              <a:ext cx="770580" cy="196645"/>
            </a:xfrm>
            <a:prstGeom prst="right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E00D6960-2C1D-3D9A-DBD0-521B9FC192F7}"/>
                </a:ext>
              </a:extLst>
            </p:cNvPr>
            <p:cNvSpPr txBox="1"/>
            <p:nvPr/>
          </p:nvSpPr>
          <p:spPr>
            <a:xfrm>
              <a:off x="9049342" y="2814519"/>
              <a:ext cx="1837580" cy="50629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Lệnh moveLeft</a:t>
              </a:r>
            </a:p>
          </p:txBody>
        </p:sp>
      </p:grpSp>
      <p:grpSp>
        <p:nvGrpSpPr>
          <p:cNvPr id="21" name="Group 20">
            <a:extLst>
              <a:ext uri="{FF2B5EF4-FFF2-40B4-BE49-F238E27FC236}">
                <a16:creationId xmlns:a16="http://schemas.microsoft.com/office/drawing/2014/main" id="{3854C001-3E44-4BD8-2E7A-CE3A3A6239CC}"/>
              </a:ext>
            </a:extLst>
          </p:cNvPr>
          <p:cNvGrpSpPr/>
          <p:nvPr/>
        </p:nvGrpSpPr>
        <p:grpSpPr>
          <a:xfrm>
            <a:off x="8270761" y="3300867"/>
            <a:ext cx="2947846" cy="506292"/>
            <a:chOff x="8170606" y="2814519"/>
            <a:chExt cx="2947846" cy="506292"/>
          </a:xfrm>
        </p:grpSpPr>
        <p:sp>
          <p:nvSpPr>
            <p:cNvPr id="23" name="Arrow: Right 22">
              <a:extLst>
                <a:ext uri="{FF2B5EF4-FFF2-40B4-BE49-F238E27FC236}">
                  <a16:creationId xmlns:a16="http://schemas.microsoft.com/office/drawing/2014/main" id="{ED694D05-DC47-EDD8-FD50-BCAC6BA90E92}"/>
                </a:ext>
              </a:extLst>
            </p:cNvPr>
            <p:cNvSpPr/>
            <p:nvPr/>
          </p:nvSpPr>
          <p:spPr>
            <a:xfrm>
              <a:off x="8170606" y="3048000"/>
              <a:ext cx="770580" cy="196645"/>
            </a:xfrm>
            <a:prstGeom prst="right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86D581C6-719C-957C-82E6-EBC02C7DB7BD}"/>
                </a:ext>
              </a:extLst>
            </p:cNvPr>
            <p:cNvSpPr txBox="1"/>
            <p:nvPr/>
          </p:nvSpPr>
          <p:spPr>
            <a:xfrm>
              <a:off x="9049342" y="2814519"/>
              <a:ext cx="2069110" cy="50629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Lệnh moveDown</a:t>
              </a:r>
            </a:p>
          </p:txBody>
        </p:sp>
      </p:grpSp>
      <p:grpSp>
        <p:nvGrpSpPr>
          <p:cNvPr id="27" name="Group 26">
            <a:extLst>
              <a:ext uri="{FF2B5EF4-FFF2-40B4-BE49-F238E27FC236}">
                <a16:creationId xmlns:a16="http://schemas.microsoft.com/office/drawing/2014/main" id="{E479038D-E9D9-9EBD-D6DD-2877721B941E}"/>
              </a:ext>
            </a:extLst>
          </p:cNvPr>
          <p:cNvGrpSpPr/>
          <p:nvPr/>
        </p:nvGrpSpPr>
        <p:grpSpPr>
          <a:xfrm>
            <a:off x="8674598" y="4243121"/>
            <a:ext cx="2947844" cy="506292"/>
            <a:chOff x="8170606" y="2814519"/>
            <a:chExt cx="2947844" cy="506292"/>
          </a:xfrm>
        </p:grpSpPr>
        <p:sp>
          <p:nvSpPr>
            <p:cNvPr id="28" name="Arrow: Right 27">
              <a:extLst>
                <a:ext uri="{FF2B5EF4-FFF2-40B4-BE49-F238E27FC236}">
                  <a16:creationId xmlns:a16="http://schemas.microsoft.com/office/drawing/2014/main" id="{F8BFC112-BA67-C689-C66F-F95D22EDF01D}"/>
                </a:ext>
              </a:extLst>
            </p:cNvPr>
            <p:cNvSpPr/>
            <p:nvPr/>
          </p:nvSpPr>
          <p:spPr>
            <a:xfrm>
              <a:off x="8170606" y="3048000"/>
              <a:ext cx="770580" cy="196645"/>
            </a:xfrm>
            <a:prstGeom prst="right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0714093E-6136-26DC-3A63-B796A6F7F2F1}"/>
                </a:ext>
              </a:extLst>
            </p:cNvPr>
            <p:cNvSpPr txBox="1"/>
            <p:nvPr/>
          </p:nvSpPr>
          <p:spPr>
            <a:xfrm>
              <a:off x="9049341" y="2814519"/>
              <a:ext cx="2069109" cy="506292"/>
            </a:xfrm>
            <a:prstGeom prst="rect">
              <a:avLst/>
            </a:prstGeom>
            <a:noFill/>
            <a:ln>
              <a:noFill/>
            </a:ln>
          </p:spPr>
          <p:txBody>
            <a:bodyPr wrap="square" rtlCol="0">
              <a:spAutoFit/>
            </a:bodyPr>
            <a:lstStyle/>
            <a:p>
              <a:pPr algn="just">
                <a:lnSpc>
                  <a:spcPct val="150000"/>
                </a:lnSpc>
              </a:pPr>
              <a:r>
                <a:rPr lang="en-US" sz="2000">
                  <a:latin typeface="Calibri" panose="020F0502020204030204" pitchFamily="34" charset="0"/>
                  <a:ea typeface="Calibri" panose="020F0502020204030204" pitchFamily="34" charset="0"/>
                  <a:cs typeface="Calibri" panose="020F0502020204030204" pitchFamily="34" charset="0"/>
                </a:rPr>
                <a:t>Lệnh moveRight</a:t>
              </a:r>
            </a:p>
          </p:txBody>
        </p:sp>
      </p:grpSp>
    </p:spTree>
    <p:extLst>
      <p:ext uri="{BB962C8B-B14F-4D97-AF65-F5344CB8AC3E}">
        <p14:creationId xmlns:p14="http://schemas.microsoft.com/office/powerpoint/2010/main" val="41275536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C1377-725D-70DC-9855-C49E6D078431}"/>
              </a:ext>
            </a:extLst>
          </p:cNvPr>
          <p:cNvSpPr>
            <a:spLocks noGrp="1"/>
          </p:cNvSpPr>
          <p:nvPr>
            <p:ph type="title"/>
          </p:nvPr>
        </p:nvSpPr>
        <p:spPr>
          <a:xfrm>
            <a:off x="9228562" y="667512"/>
            <a:ext cx="2900516" cy="5522976"/>
          </a:xfrm>
        </p:spPr>
        <p:txBody>
          <a:bodyPr anchor="ctr">
            <a:normAutofit/>
          </a:bodyPr>
          <a:lstStyle/>
          <a:p>
            <a:r>
              <a:rPr lang="en-US" dirty="0">
                <a:latin typeface="Calibri" panose="020F0502020204030204" pitchFamily="34" charset="0"/>
                <a:ea typeface="Calibri" panose="020F0502020204030204" pitchFamily="34" charset="0"/>
                <a:cs typeface="Calibri" panose="020F0502020204030204" pitchFamily="34" charset="0"/>
              </a:rPr>
              <a:t>4. </a:t>
            </a:r>
            <a:r>
              <a:rPr lang="en-US" dirty="0" err="1">
                <a:latin typeface="Calibri" panose="020F0502020204030204" pitchFamily="34" charset="0"/>
                <a:ea typeface="Calibri" panose="020F0502020204030204" pitchFamily="34" charset="0"/>
                <a:cs typeface="Calibri" panose="020F0502020204030204" pitchFamily="34" charset="0"/>
              </a:rPr>
              <a:t>Kết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quả</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đạt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được</a:t>
            </a: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5" name="Text Placeholder 8">
            <a:extLst>
              <a:ext uri="{FF2B5EF4-FFF2-40B4-BE49-F238E27FC236}">
                <a16:creationId xmlns:a16="http://schemas.microsoft.com/office/drawing/2014/main" id="{DD091647-8A0E-ADEF-BC10-B7C445D6E9F7}"/>
              </a:ext>
            </a:extLst>
          </p:cNvPr>
          <p:cNvSpPr>
            <a:spLocks noGrp="1"/>
          </p:cNvSpPr>
          <p:nvPr>
            <p:ph sz="quarter" idx="13"/>
          </p:nvPr>
        </p:nvSpPr>
        <p:spPr>
          <a:xfrm>
            <a:off x="963560" y="983225"/>
            <a:ext cx="7049730" cy="5319252"/>
          </a:xfrm>
        </p:spPr>
        <p:txBody>
          <a:bodyPr>
            <a:noAutofit/>
          </a:bodyPr>
          <a:lstStyle/>
          <a:p>
            <a:pPr marL="0" lvl="0" indent="0" algn="just">
              <a:lnSpc>
                <a:spcPct val="150000"/>
              </a:lnSpc>
              <a:spcBef>
                <a:spcPts val="600"/>
              </a:spcBef>
              <a:spcAft>
                <a:spcPts val="600"/>
              </a:spcAft>
              <a:buNone/>
            </a:pPr>
            <a:r>
              <a:rPr lang="en-US" sz="2400">
                <a:latin typeface="Calibri" panose="020F0502020204030204" pitchFamily="34" charset="0"/>
                <a:ea typeface="Calibri" panose="020F0502020204030204" pitchFamily="34" charset="0"/>
                <a:cs typeface="Calibri" panose="020F0502020204030204" pitchFamily="34" charset="0"/>
              </a:rPr>
              <a:t>Xây dựng thành công game xếp gạch điều khiển bằng cử chỉ tay.</a:t>
            </a:r>
          </a:p>
          <a:p>
            <a:pPr marL="0" lvl="0" indent="0" algn="just">
              <a:lnSpc>
                <a:spcPct val="150000"/>
              </a:lnSpc>
              <a:spcBef>
                <a:spcPts val="600"/>
              </a:spcBef>
              <a:spcAft>
                <a:spcPts val="600"/>
              </a:spcAft>
              <a:buNone/>
            </a:pPr>
            <a:r>
              <a:rPr lang="en-US" sz="2400">
                <a:latin typeface="Calibri" panose="020F0502020204030204" pitchFamily="34" charset="0"/>
                <a:ea typeface="Calibri" panose="020F0502020204030204" pitchFamily="34" charset="0"/>
                <a:cs typeface="Calibri" panose="020F0502020204030204" pitchFamily="34" charset="0"/>
              </a:rPr>
              <a:t>Nắm được cách thức xây dựng một game 2D trên nền tảng web bằng HTML, CSS, Javascript.</a:t>
            </a:r>
          </a:p>
          <a:p>
            <a:pPr marL="0" lvl="0" indent="0" algn="just">
              <a:lnSpc>
                <a:spcPct val="150000"/>
              </a:lnSpc>
              <a:spcBef>
                <a:spcPts val="600"/>
              </a:spcBef>
              <a:spcAft>
                <a:spcPts val="600"/>
              </a:spcAft>
              <a:buNone/>
            </a:pPr>
            <a:r>
              <a:rPr lang="en-US" sz="2400">
                <a:latin typeface="Calibri" panose="020F0502020204030204" pitchFamily="34" charset="0"/>
                <a:ea typeface="Calibri" panose="020F0502020204030204" pitchFamily="34" charset="0"/>
                <a:cs typeface="Calibri" panose="020F0502020204030204" pitchFamily="34" charset="0"/>
              </a:rPr>
              <a:t>Biết cách ứng dụng </a:t>
            </a:r>
            <a:r>
              <a:rPr lang="en-US" sz="2400">
                <a:effectLst/>
                <a:latin typeface="Calibri" panose="020F0502020204030204" pitchFamily="34" charset="0"/>
                <a:ea typeface="Calibri" panose="020F0502020204030204" pitchFamily="34" charset="0"/>
                <a:cs typeface="Calibri" panose="020F0502020204030204" pitchFamily="34" charset="0"/>
              </a:rPr>
              <a:t>MediaPipe vào trò chơi.</a:t>
            </a:r>
          </a:p>
          <a:p>
            <a:pPr marL="0" lvl="0" indent="0" algn="just">
              <a:lnSpc>
                <a:spcPct val="150000"/>
              </a:lnSpc>
              <a:spcBef>
                <a:spcPts val="600"/>
              </a:spcBef>
              <a:spcAft>
                <a:spcPts val="600"/>
              </a:spcAft>
              <a:buNone/>
            </a:pPr>
            <a:r>
              <a:rPr lang="en-US" sz="2400">
                <a:latin typeface="Calibri" panose="020F0502020204030204" pitchFamily="34" charset="0"/>
                <a:ea typeface="Calibri" panose="020F0502020204030204" pitchFamily="34" charset="0"/>
                <a:cs typeface="Calibri" panose="020F0502020204030204" pitchFamily="34" charset="0"/>
              </a:rPr>
              <a:t>Nắm được cách sử dụng Firebase RealTime Database.</a:t>
            </a:r>
            <a:endParaRPr lang="en-US" sz="240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7" name="Graphic 6" descr="Checkmark with solid fill">
            <a:extLst>
              <a:ext uri="{FF2B5EF4-FFF2-40B4-BE49-F238E27FC236}">
                <a16:creationId xmlns:a16="http://schemas.microsoft.com/office/drawing/2014/main" id="{4C1CF1D3-DAC8-4E19-D7B2-826105AF98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4850" y="1150373"/>
            <a:ext cx="368710" cy="368710"/>
          </a:xfrm>
          <a:prstGeom prst="rect">
            <a:avLst/>
          </a:prstGeom>
        </p:spPr>
      </p:pic>
      <p:pic>
        <p:nvPicPr>
          <p:cNvPr id="8" name="Graphic 7" descr="Checkmark with solid fill">
            <a:extLst>
              <a:ext uri="{FF2B5EF4-FFF2-40B4-BE49-F238E27FC236}">
                <a16:creationId xmlns:a16="http://schemas.microsoft.com/office/drawing/2014/main" id="{D32EA457-41AD-3C19-2B26-DF8CD6B0A1C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4850" y="2384321"/>
            <a:ext cx="368710" cy="368710"/>
          </a:xfrm>
          <a:prstGeom prst="rect">
            <a:avLst/>
          </a:prstGeom>
        </p:spPr>
      </p:pic>
      <p:pic>
        <p:nvPicPr>
          <p:cNvPr id="9" name="Graphic 8" descr="Checkmark with solid fill">
            <a:extLst>
              <a:ext uri="{FF2B5EF4-FFF2-40B4-BE49-F238E27FC236}">
                <a16:creationId xmlns:a16="http://schemas.microsoft.com/office/drawing/2014/main" id="{8D1FCFC2-9873-181C-F827-95FB7568340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4850" y="3618269"/>
            <a:ext cx="368710" cy="368710"/>
          </a:xfrm>
          <a:prstGeom prst="rect">
            <a:avLst/>
          </a:prstGeom>
        </p:spPr>
      </p:pic>
      <p:pic>
        <p:nvPicPr>
          <p:cNvPr id="10" name="Graphic 9" descr="Checkmark with solid fill">
            <a:extLst>
              <a:ext uri="{FF2B5EF4-FFF2-40B4-BE49-F238E27FC236}">
                <a16:creationId xmlns:a16="http://schemas.microsoft.com/office/drawing/2014/main" id="{0C822505-B6F0-2BE5-D920-C852B0AD4EF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4850" y="4331107"/>
            <a:ext cx="368710" cy="368710"/>
          </a:xfrm>
          <a:prstGeom prst="rect">
            <a:avLst/>
          </a:prstGeom>
        </p:spPr>
      </p:pic>
    </p:spTree>
    <p:extLst>
      <p:ext uri="{BB962C8B-B14F-4D97-AF65-F5344CB8AC3E}">
        <p14:creationId xmlns:p14="http://schemas.microsoft.com/office/powerpoint/2010/main" val="23540279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6B1582-718F-05FF-3C4D-44C5587C74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6C7652-9ACB-9E0A-4A33-192F5C0A7A02}"/>
              </a:ext>
            </a:extLst>
          </p:cNvPr>
          <p:cNvSpPr>
            <a:spLocks noGrp="1"/>
          </p:cNvSpPr>
          <p:nvPr>
            <p:ph type="title"/>
          </p:nvPr>
        </p:nvSpPr>
        <p:spPr>
          <a:xfrm>
            <a:off x="9228562" y="667512"/>
            <a:ext cx="2900516" cy="5522976"/>
          </a:xfrm>
        </p:spPr>
        <p:txBody>
          <a:bodyPr anchor="ctr">
            <a:normAutofit/>
          </a:bodyPr>
          <a:lstStyle/>
          <a:p>
            <a:r>
              <a:rPr lang="en-US" dirty="0">
                <a:latin typeface="Calibri" panose="020F0502020204030204" pitchFamily="34" charset="0"/>
                <a:ea typeface="Calibri" panose="020F0502020204030204" pitchFamily="34" charset="0"/>
                <a:cs typeface="Calibri" panose="020F0502020204030204" pitchFamily="34" charset="0"/>
              </a:rPr>
              <a:t>4. </a:t>
            </a:r>
            <a:r>
              <a:rPr lang="en-US" dirty="0" err="1">
                <a:latin typeface="Calibri" panose="020F0502020204030204" pitchFamily="34" charset="0"/>
                <a:ea typeface="Calibri" panose="020F0502020204030204" pitchFamily="34" charset="0"/>
                <a:cs typeface="Calibri" panose="020F0502020204030204" pitchFamily="34" charset="0"/>
              </a:rPr>
              <a:t>Kết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quả</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đạt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được</a:t>
            </a:r>
            <a:endParaRPr lang="en-US"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432FDD91-7553-0425-BB3B-6C42596A0EC1}"/>
              </a:ext>
            </a:extLst>
          </p:cNvPr>
          <p:cNvPicPr>
            <a:picLocks noChangeAspect="1"/>
          </p:cNvPicPr>
          <p:nvPr/>
        </p:nvPicPr>
        <p:blipFill>
          <a:blip r:embed="rId2"/>
          <a:stretch>
            <a:fillRect/>
          </a:stretch>
        </p:blipFill>
        <p:spPr>
          <a:xfrm>
            <a:off x="1858297" y="107023"/>
            <a:ext cx="6082869" cy="3231430"/>
          </a:xfrm>
          <a:prstGeom prst="rect">
            <a:avLst/>
          </a:prstGeom>
        </p:spPr>
      </p:pic>
      <p:pic>
        <p:nvPicPr>
          <p:cNvPr id="11" name="Picture 10">
            <a:extLst>
              <a:ext uri="{FF2B5EF4-FFF2-40B4-BE49-F238E27FC236}">
                <a16:creationId xmlns:a16="http://schemas.microsoft.com/office/drawing/2014/main" id="{AE199B86-CD46-3CD0-9C7B-4D51C8D0F5FD}"/>
              </a:ext>
            </a:extLst>
          </p:cNvPr>
          <p:cNvPicPr>
            <a:picLocks noChangeAspect="1"/>
          </p:cNvPicPr>
          <p:nvPr/>
        </p:nvPicPr>
        <p:blipFill>
          <a:blip r:embed="rId3"/>
          <a:stretch>
            <a:fillRect/>
          </a:stretch>
        </p:blipFill>
        <p:spPr>
          <a:xfrm>
            <a:off x="504742" y="3519547"/>
            <a:ext cx="6361180" cy="3231430"/>
          </a:xfrm>
          <a:prstGeom prst="rect">
            <a:avLst/>
          </a:prstGeom>
        </p:spPr>
      </p:pic>
      <p:sp>
        <p:nvSpPr>
          <p:cNvPr id="12" name="Rectangle 11">
            <a:extLst>
              <a:ext uri="{FF2B5EF4-FFF2-40B4-BE49-F238E27FC236}">
                <a16:creationId xmlns:a16="http://schemas.microsoft.com/office/drawing/2014/main" id="{BF695A9B-9EBE-7045-B767-15EDB6746D37}"/>
              </a:ext>
            </a:extLst>
          </p:cNvPr>
          <p:cNvSpPr/>
          <p:nvPr/>
        </p:nvSpPr>
        <p:spPr>
          <a:xfrm>
            <a:off x="196645" y="294968"/>
            <a:ext cx="1445342" cy="1504335"/>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rgbClr val="000000"/>
                </a:solidFill>
                <a:latin typeface="Calibri" panose="020F0502020204030204" pitchFamily="34" charset="0"/>
                <a:ea typeface="Calibri" panose="020F0502020204030204" pitchFamily="34" charset="0"/>
                <a:cs typeface="Calibri" panose="020F0502020204030204" pitchFamily="34" charset="0"/>
              </a:rPr>
              <a:t>Giao diện đăng nhập</a:t>
            </a:r>
            <a:endParaRPr lang="en-US" sz="2000" b="1">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13" name="Rectangle 12">
            <a:extLst>
              <a:ext uri="{FF2B5EF4-FFF2-40B4-BE49-F238E27FC236}">
                <a16:creationId xmlns:a16="http://schemas.microsoft.com/office/drawing/2014/main" id="{B97EAFD9-54A4-4513-C53B-ED7857D3DA37}"/>
              </a:ext>
            </a:extLst>
          </p:cNvPr>
          <p:cNvSpPr/>
          <p:nvPr/>
        </p:nvSpPr>
        <p:spPr>
          <a:xfrm>
            <a:off x="7064478" y="3878825"/>
            <a:ext cx="1445342" cy="1504335"/>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rgbClr val="000000"/>
                </a:solidFill>
                <a:latin typeface="Calibri" panose="020F0502020204030204" pitchFamily="34" charset="0"/>
                <a:ea typeface="Calibri" panose="020F0502020204030204" pitchFamily="34" charset="0"/>
                <a:cs typeface="Calibri" panose="020F0502020204030204" pitchFamily="34" charset="0"/>
              </a:rPr>
              <a:t>Giao diện chơi game</a:t>
            </a:r>
            <a:endParaRPr lang="en-US" sz="2000" b="1">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380631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E13372-2F19-B7A9-6025-EA8B4945A6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D67F74-8CAD-078A-230B-F773E044E649}"/>
              </a:ext>
            </a:extLst>
          </p:cNvPr>
          <p:cNvSpPr>
            <a:spLocks noGrp="1"/>
          </p:cNvSpPr>
          <p:nvPr>
            <p:ph type="title"/>
          </p:nvPr>
        </p:nvSpPr>
        <p:spPr>
          <a:xfrm>
            <a:off x="9163665" y="746170"/>
            <a:ext cx="2379405" cy="5522976"/>
          </a:xfrm>
        </p:spPr>
        <p:txBody>
          <a:bodyPr anchor="ctr">
            <a:normAutofit/>
          </a:bodyPr>
          <a:lstStyle/>
          <a:p>
            <a:r>
              <a:rPr lang="en-US" dirty="0">
                <a:latin typeface="Calibri" panose="020F0502020204030204" pitchFamily="34" charset="0"/>
                <a:ea typeface="Calibri" panose="020F0502020204030204" pitchFamily="34" charset="0"/>
                <a:cs typeface="Calibri" panose="020F0502020204030204" pitchFamily="34" charset="0"/>
              </a:rPr>
              <a:t>5</a:t>
            </a:r>
            <a:r>
              <a:rPr lang="en-US">
                <a:latin typeface="Calibri" panose="020F0502020204030204" pitchFamily="34" charset="0"/>
                <a:ea typeface="Calibri" panose="020F0502020204030204" pitchFamily="34" charset="0"/>
                <a:cs typeface="Calibri" panose="020F0502020204030204" pitchFamily="34" charset="0"/>
              </a:rPr>
              <a:t>. Hướng </a:t>
            </a:r>
            <a:r>
              <a:rPr lang="en-US" dirty="0" err="1">
                <a:latin typeface="Calibri" panose="020F0502020204030204" pitchFamily="34" charset="0"/>
                <a:ea typeface="Calibri" panose="020F0502020204030204" pitchFamily="34" charset="0"/>
                <a:cs typeface="Calibri" panose="020F0502020204030204" pitchFamily="34" charset="0"/>
              </a:rPr>
              <a:t>phát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triển</a:t>
            </a: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4" name="Text Placeholder 8">
            <a:extLst>
              <a:ext uri="{FF2B5EF4-FFF2-40B4-BE49-F238E27FC236}">
                <a16:creationId xmlns:a16="http://schemas.microsoft.com/office/drawing/2014/main" id="{E5BD60E2-F719-F50A-9DD8-C92C7142D6CE}"/>
              </a:ext>
            </a:extLst>
          </p:cNvPr>
          <p:cNvSpPr>
            <a:spLocks noGrp="1"/>
          </p:cNvSpPr>
          <p:nvPr>
            <p:ph sz="quarter" idx="13"/>
          </p:nvPr>
        </p:nvSpPr>
        <p:spPr>
          <a:xfrm>
            <a:off x="825909" y="1634613"/>
            <a:ext cx="7885471" cy="3588774"/>
          </a:xfrm>
        </p:spPr>
        <p:txBody>
          <a:bodyPr>
            <a:noAutofit/>
          </a:bodyPr>
          <a:lstStyle/>
          <a:p>
            <a:pPr marL="0" lvl="0" indent="0" algn="just">
              <a:lnSpc>
                <a:spcPct val="150000"/>
              </a:lnSpc>
              <a:spcBef>
                <a:spcPts val="600"/>
              </a:spcBef>
              <a:spcAft>
                <a:spcPts val="600"/>
              </a:spcAft>
              <a:buNone/>
            </a:pPr>
            <a:r>
              <a:rPr lang="en-US" sz="2400">
                <a:effectLst/>
                <a:latin typeface="Calibri" panose="020F0502020204030204" pitchFamily="34" charset="0"/>
                <a:ea typeface="Calibri" panose="020F0502020204030204" pitchFamily="34" charset="0"/>
                <a:cs typeface="Calibri" panose="020F0502020204030204" pitchFamily="34" charset="0"/>
              </a:rPr>
              <a:t>T</a:t>
            </a:r>
            <a:r>
              <a:rPr lang="vi-VN" sz="2400">
                <a:effectLst/>
                <a:latin typeface="Calibri" panose="020F0502020204030204" pitchFamily="34" charset="0"/>
                <a:ea typeface="Calibri" panose="020F0502020204030204" pitchFamily="34" charset="0"/>
                <a:cs typeface="Calibri" panose="020F0502020204030204" pitchFamily="34" charset="0"/>
              </a:rPr>
              <a:t>riển khai trực tuyến.</a:t>
            </a:r>
            <a:endParaRPr lang="en-US" sz="2400">
              <a:effectLst/>
              <a:latin typeface="Calibri" panose="020F0502020204030204" pitchFamily="34" charset="0"/>
              <a:ea typeface="Calibri" panose="020F0502020204030204" pitchFamily="34" charset="0"/>
              <a:cs typeface="Calibri" panose="020F0502020204030204" pitchFamily="34" charset="0"/>
            </a:endParaRPr>
          </a:p>
          <a:p>
            <a:pPr marL="0" lvl="0" indent="0" algn="just">
              <a:lnSpc>
                <a:spcPct val="150000"/>
              </a:lnSpc>
              <a:spcBef>
                <a:spcPts val="600"/>
              </a:spcBef>
              <a:spcAft>
                <a:spcPts val="600"/>
              </a:spcAft>
              <a:buNone/>
            </a:pPr>
            <a:r>
              <a:rPr lang="vi-VN" sz="2400">
                <a:effectLst/>
                <a:latin typeface="Calibri" panose="020F0502020204030204" pitchFamily="34" charset="0"/>
                <a:ea typeface="Calibri" panose="020F0502020204030204" pitchFamily="34" charset="0"/>
                <a:cs typeface="Calibri" panose="020F0502020204030204" pitchFamily="34" charset="0"/>
              </a:rPr>
              <a:t>Hỗ trợ responsive</a:t>
            </a:r>
            <a:r>
              <a:rPr lang="en-US" sz="2400">
                <a:effectLst/>
                <a:latin typeface="Calibri" panose="020F0502020204030204" pitchFamily="34" charset="0"/>
                <a:ea typeface="Calibri" panose="020F0502020204030204" pitchFamily="34" charset="0"/>
                <a:cs typeface="Calibri" panose="020F0502020204030204" pitchFamily="34" charset="0"/>
              </a:rPr>
              <a:t> để hoạt động trên nhiều thiết bị.</a:t>
            </a:r>
            <a:endParaRPr lang="vi-VN" sz="2400">
              <a:effectLst/>
              <a:latin typeface="Calibri" panose="020F0502020204030204" pitchFamily="34" charset="0"/>
              <a:ea typeface="Calibri" panose="020F0502020204030204" pitchFamily="34" charset="0"/>
              <a:cs typeface="Calibri" panose="020F0502020204030204" pitchFamily="34" charset="0"/>
            </a:endParaRPr>
          </a:p>
          <a:p>
            <a:pPr marL="0" lvl="0" indent="0" algn="just">
              <a:lnSpc>
                <a:spcPct val="150000"/>
              </a:lnSpc>
              <a:spcBef>
                <a:spcPts val="600"/>
              </a:spcBef>
              <a:spcAft>
                <a:spcPts val="600"/>
              </a:spcAft>
              <a:buNone/>
            </a:pPr>
            <a:r>
              <a:rPr lang="vi-VN" sz="2400">
                <a:effectLst/>
                <a:latin typeface="Calibri" panose="020F0502020204030204" pitchFamily="34" charset="0"/>
                <a:ea typeface="Calibri" panose="020F0502020204030204" pitchFamily="34" charset="0"/>
                <a:cs typeface="Calibri" panose="020F0502020204030204" pitchFamily="34" charset="0"/>
              </a:rPr>
              <a:t>Thêm </a:t>
            </a:r>
            <a:r>
              <a:rPr lang="vi-VN" sz="2400" dirty="0">
                <a:effectLst/>
                <a:latin typeface="Calibri" panose="020F0502020204030204" pitchFamily="34" charset="0"/>
                <a:ea typeface="Calibri" panose="020F0502020204030204" pitchFamily="34" charset="0"/>
                <a:cs typeface="Calibri" panose="020F0502020204030204" pitchFamily="34" charset="0"/>
              </a:rPr>
              <a:t>chế độ chơi, nâng cấp giao diện.  </a:t>
            </a:r>
          </a:p>
          <a:p>
            <a:pPr marL="0" lvl="0" indent="0" algn="just">
              <a:lnSpc>
                <a:spcPct val="150000"/>
              </a:lnSpc>
              <a:spcBef>
                <a:spcPts val="600"/>
              </a:spcBef>
              <a:spcAft>
                <a:spcPts val="600"/>
              </a:spcAft>
              <a:buNone/>
            </a:pPr>
            <a:r>
              <a:rPr lang="en-US" sz="2400">
                <a:latin typeface="Calibri" panose="020F0502020204030204" pitchFamily="34" charset="0"/>
                <a:ea typeface="Calibri" panose="020F0502020204030204" pitchFamily="34" charset="0"/>
                <a:cs typeface="Calibri" panose="020F0502020204030204" pitchFamily="34" charset="0"/>
              </a:rPr>
              <a:t>Cải thiện trò chơi để n</a:t>
            </a:r>
            <a:r>
              <a:rPr lang="vi-VN" sz="2400">
                <a:effectLst/>
                <a:latin typeface="Calibri" panose="020F0502020204030204" pitchFamily="34" charset="0"/>
                <a:ea typeface="Calibri" panose="020F0502020204030204" pitchFamily="34" charset="0"/>
                <a:cs typeface="Calibri" panose="020F0502020204030204" pitchFamily="34" charset="0"/>
              </a:rPr>
              <a:t>hận </a:t>
            </a:r>
            <a:r>
              <a:rPr lang="vi-VN" sz="2400" dirty="0">
                <a:effectLst/>
                <a:latin typeface="Calibri" panose="020F0502020204030204" pitchFamily="34" charset="0"/>
                <a:ea typeface="Calibri" panose="020F0502020204030204" pitchFamily="34" charset="0"/>
                <a:cs typeface="Calibri" panose="020F0502020204030204" pitchFamily="34" charset="0"/>
              </a:rPr>
              <a:t>diện tốt hơn trong ánh sáng yếu, tăng </a:t>
            </a:r>
            <a:r>
              <a:rPr lang="vi-VN" sz="2400">
                <a:effectLst/>
                <a:latin typeface="Calibri" panose="020F0502020204030204" pitchFamily="34" charset="0"/>
                <a:ea typeface="Calibri" panose="020F0502020204030204" pitchFamily="34" charset="0"/>
                <a:cs typeface="Calibri" panose="020F0502020204030204" pitchFamily="34" charset="0"/>
              </a:rPr>
              <a:t>tốc xử lý</a:t>
            </a:r>
            <a:r>
              <a:rPr lang="vi-VN" sz="2400" dirty="0">
                <a:effectLst/>
                <a:latin typeface="Calibri" panose="020F0502020204030204" pitchFamily="34" charset="0"/>
                <a:ea typeface="Calibri" panose="020F0502020204030204" pitchFamily="34" charset="0"/>
                <a:cs typeface="Calibri" panose="020F0502020204030204" pitchFamily="34" charset="0"/>
              </a:rPr>
              <a:t>, hỗ trợ đa người chơi.</a:t>
            </a:r>
            <a:endParaRPr lang="en-US" sz="2400" dirty="0">
              <a:effectLst/>
              <a:latin typeface="Calibri" panose="020F0502020204030204" pitchFamily="34" charset="0"/>
              <a:ea typeface="Calibri" panose="020F0502020204030204" pitchFamily="34" charset="0"/>
              <a:cs typeface="Calibri" panose="020F0502020204030204" pitchFamily="34" charset="0"/>
            </a:endParaRPr>
          </a:p>
        </p:txBody>
      </p:sp>
      <p:grpSp>
        <p:nvGrpSpPr>
          <p:cNvPr id="9" name="Group 8">
            <a:extLst>
              <a:ext uri="{FF2B5EF4-FFF2-40B4-BE49-F238E27FC236}">
                <a16:creationId xmlns:a16="http://schemas.microsoft.com/office/drawing/2014/main" id="{598A4CA6-2C78-69EC-F74E-2A8F7C577135}"/>
              </a:ext>
            </a:extLst>
          </p:cNvPr>
          <p:cNvGrpSpPr/>
          <p:nvPr/>
        </p:nvGrpSpPr>
        <p:grpSpPr>
          <a:xfrm>
            <a:off x="373623" y="1799301"/>
            <a:ext cx="383460" cy="2467157"/>
            <a:chOff x="373622" y="1422711"/>
            <a:chExt cx="464186" cy="2829384"/>
          </a:xfrm>
        </p:grpSpPr>
        <p:pic>
          <p:nvPicPr>
            <p:cNvPr id="5" name="Graphic 4" descr="Send with solid fill">
              <a:extLst>
                <a:ext uri="{FF2B5EF4-FFF2-40B4-BE49-F238E27FC236}">
                  <a16:creationId xmlns:a16="http://schemas.microsoft.com/office/drawing/2014/main" id="{8842A73A-329C-A71A-A657-474AA356A60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73622" y="1422711"/>
              <a:ext cx="452285" cy="452285"/>
            </a:xfrm>
            <a:prstGeom prst="rect">
              <a:avLst/>
            </a:prstGeom>
          </p:spPr>
        </p:pic>
        <p:pic>
          <p:nvPicPr>
            <p:cNvPr id="6" name="Graphic 5" descr="Send with solid fill">
              <a:extLst>
                <a:ext uri="{FF2B5EF4-FFF2-40B4-BE49-F238E27FC236}">
                  <a16:creationId xmlns:a16="http://schemas.microsoft.com/office/drawing/2014/main" id="{260F8A6B-CE14-1F28-0238-66517EB1083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85523" y="2215077"/>
              <a:ext cx="452285" cy="452285"/>
            </a:xfrm>
            <a:prstGeom prst="rect">
              <a:avLst/>
            </a:prstGeom>
          </p:spPr>
        </p:pic>
        <p:pic>
          <p:nvPicPr>
            <p:cNvPr id="7" name="Graphic 6" descr="Send with solid fill">
              <a:extLst>
                <a:ext uri="{FF2B5EF4-FFF2-40B4-BE49-F238E27FC236}">
                  <a16:creationId xmlns:a16="http://schemas.microsoft.com/office/drawing/2014/main" id="{C75738E2-378F-38D5-15A6-798281F868A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73622" y="3007444"/>
              <a:ext cx="452285" cy="452285"/>
            </a:xfrm>
            <a:prstGeom prst="rect">
              <a:avLst/>
            </a:prstGeom>
          </p:spPr>
        </p:pic>
        <p:pic>
          <p:nvPicPr>
            <p:cNvPr id="8" name="Graphic 7" descr="Send with solid fill">
              <a:extLst>
                <a:ext uri="{FF2B5EF4-FFF2-40B4-BE49-F238E27FC236}">
                  <a16:creationId xmlns:a16="http://schemas.microsoft.com/office/drawing/2014/main" id="{AF753BEA-8AEE-9CE6-8186-E07B28B4E1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73622" y="3799810"/>
              <a:ext cx="452285" cy="452285"/>
            </a:xfrm>
            <a:prstGeom prst="rect">
              <a:avLst/>
            </a:prstGeom>
          </p:spPr>
        </p:pic>
      </p:grpSp>
    </p:spTree>
    <p:extLst>
      <p:ext uri="{BB962C8B-B14F-4D97-AF65-F5344CB8AC3E}">
        <p14:creationId xmlns:p14="http://schemas.microsoft.com/office/powerpoint/2010/main" val="2228741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228A0"/>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B0259FD7-4B35-AC7B-3C0E-194C15DBC407}"/>
              </a:ext>
            </a:extLst>
          </p:cNvPr>
          <p:cNvGrpSpPr/>
          <p:nvPr/>
        </p:nvGrpSpPr>
        <p:grpSpPr>
          <a:xfrm rot="10800000">
            <a:off x="9409524" y="3887831"/>
            <a:ext cx="1317416" cy="1331249"/>
            <a:chOff x="1533832" y="1048157"/>
            <a:chExt cx="1317416" cy="1331249"/>
          </a:xfrm>
          <a:solidFill>
            <a:schemeClr val="accent1">
              <a:lumMod val="50000"/>
            </a:schemeClr>
          </a:solidFill>
        </p:grpSpPr>
        <p:sp>
          <p:nvSpPr>
            <p:cNvPr id="19" name="Diagonal Stripe 18">
              <a:extLst>
                <a:ext uri="{FF2B5EF4-FFF2-40B4-BE49-F238E27FC236}">
                  <a16:creationId xmlns:a16="http://schemas.microsoft.com/office/drawing/2014/main" id="{DB3F9DAA-18AC-071C-2F43-C29CACECE7E6}"/>
                </a:ext>
              </a:extLst>
            </p:cNvPr>
            <p:cNvSpPr/>
            <p:nvPr/>
          </p:nvSpPr>
          <p:spPr>
            <a:xfrm rot="8206964">
              <a:off x="1533832" y="1592826"/>
              <a:ext cx="757084" cy="786580"/>
            </a:xfrm>
            <a:prstGeom prst="diagStripe">
              <a:avLst>
                <a:gd name="adj" fmla="val 6944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Diagonal Stripe 19">
              <a:extLst>
                <a:ext uri="{FF2B5EF4-FFF2-40B4-BE49-F238E27FC236}">
                  <a16:creationId xmlns:a16="http://schemas.microsoft.com/office/drawing/2014/main" id="{BFC44C59-BDDF-CE59-593B-7ACD4EE74B9F}"/>
                </a:ext>
              </a:extLst>
            </p:cNvPr>
            <p:cNvSpPr/>
            <p:nvPr/>
          </p:nvSpPr>
          <p:spPr>
            <a:xfrm rot="13531737">
              <a:off x="2079416" y="1033409"/>
              <a:ext cx="757084" cy="786580"/>
            </a:xfrm>
            <a:prstGeom prst="diagStripe">
              <a:avLst>
                <a:gd name="adj" fmla="val 6944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920CDAD9-9F2E-1B21-E185-861D156D1889}"/>
              </a:ext>
            </a:extLst>
          </p:cNvPr>
          <p:cNvGrpSpPr/>
          <p:nvPr/>
        </p:nvGrpSpPr>
        <p:grpSpPr>
          <a:xfrm>
            <a:off x="1829366" y="1340029"/>
            <a:ext cx="1317416" cy="1331249"/>
            <a:chOff x="1533832" y="1048157"/>
            <a:chExt cx="1317416" cy="1331249"/>
          </a:xfrm>
          <a:solidFill>
            <a:schemeClr val="accent1">
              <a:lumMod val="50000"/>
            </a:schemeClr>
          </a:solidFill>
        </p:grpSpPr>
        <p:sp>
          <p:nvSpPr>
            <p:cNvPr id="16" name="Diagonal Stripe 15">
              <a:extLst>
                <a:ext uri="{FF2B5EF4-FFF2-40B4-BE49-F238E27FC236}">
                  <a16:creationId xmlns:a16="http://schemas.microsoft.com/office/drawing/2014/main" id="{7AF7F184-BDF3-EF0E-9123-4BB9BA6FAD0E}"/>
                </a:ext>
              </a:extLst>
            </p:cNvPr>
            <p:cNvSpPr/>
            <p:nvPr/>
          </p:nvSpPr>
          <p:spPr>
            <a:xfrm rot="8206964">
              <a:off x="1533832" y="1592826"/>
              <a:ext cx="757084" cy="786580"/>
            </a:xfrm>
            <a:prstGeom prst="diagStripe">
              <a:avLst>
                <a:gd name="adj" fmla="val 6944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Diagonal Stripe 16">
              <a:extLst>
                <a:ext uri="{FF2B5EF4-FFF2-40B4-BE49-F238E27FC236}">
                  <a16:creationId xmlns:a16="http://schemas.microsoft.com/office/drawing/2014/main" id="{62E20DD1-086F-54BB-ECD8-46C845B743B1}"/>
                </a:ext>
              </a:extLst>
            </p:cNvPr>
            <p:cNvSpPr/>
            <p:nvPr/>
          </p:nvSpPr>
          <p:spPr>
            <a:xfrm rot="13531737">
              <a:off x="2079416" y="1033409"/>
              <a:ext cx="757084" cy="786580"/>
            </a:xfrm>
            <a:prstGeom prst="diagStripe">
              <a:avLst>
                <a:gd name="adj" fmla="val 6944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 name="Rectangle 1">
            <a:extLst>
              <a:ext uri="{FF2B5EF4-FFF2-40B4-BE49-F238E27FC236}">
                <a16:creationId xmlns:a16="http://schemas.microsoft.com/office/drawing/2014/main" id="{B6211090-2D05-C011-90E5-FC01C52804FE}"/>
              </a:ext>
            </a:extLst>
          </p:cNvPr>
          <p:cNvSpPr/>
          <p:nvPr/>
        </p:nvSpPr>
        <p:spPr>
          <a:xfrm>
            <a:off x="2541639" y="2050026"/>
            <a:ext cx="7511845" cy="2552158"/>
          </a:xfrm>
          <a:prstGeom prst="rect">
            <a:avLst/>
          </a:prstGeom>
          <a:solidFill>
            <a:schemeClr val="accent1">
              <a:lumMod val="50000"/>
            </a:schemeClr>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1E235FE-A4BF-4918-5EB4-8F7105922939}"/>
              </a:ext>
            </a:extLst>
          </p:cNvPr>
          <p:cNvSpPr/>
          <p:nvPr/>
        </p:nvSpPr>
        <p:spPr>
          <a:xfrm>
            <a:off x="2389239" y="1897626"/>
            <a:ext cx="7511845" cy="2552158"/>
          </a:xfrm>
          <a:prstGeom prst="rect">
            <a:avLst/>
          </a:prstGeom>
          <a:solidFill>
            <a:schemeClr val="accent6">
              <a:lumMod val="75000"/>
            </a:schemeClr>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8F4F215-5AB1-0323-FAC9-16FB5CE457EE}"/>
              </a:ext>
            </a:extLst>
          </p:cNvPr>
          <p:cNvSpPr txBox="1"/>
          <p:nvPr/>
        </p:nvSpPr>
        <p:spPr>
          <a:xfrm>
            <a:off x="2109019" y="2259864"/>
            <a:ext cx="7973961" cy="1754326"/>
          </a:xfrm>
          <a:prstGeom prst="rect">
            <a:avLst/>
          </a:prstGeom>
          <a:noFill/>
        </p:spPr>
        <p:txBody>
          <a:bodyPr wrap="square" rtlCol="0">
            <a:spAutoFit/>
          </a:bodyPr>
          <a:lstStyle/>
          <a:p>
            <a:pPr algn="ctr"/>
            <a:r>
              <a:rPr lang="en-US" sz="5400">
                <a:solidFill>
                  <a:schemeClr val="bg1"/>
                </a:solidFill>
                <a:latin typeface="Calibri" panose="020F0502020204030204" pitchFamily="34" charset="0"/>
                <a:ea typeface="Calibri" panose="020F0502020204030204" pitchFamily="34" charset="0"/>
                <a:cs typeface="Calibri" panose="020F0502020204030204" pitchFamily="34" charset="0"/>
              </a:rPr>
              <a:t>Cảm ơn Thầy/Cô </a:t>
            </a:r>
          </a:p>
          <a:p>
            <a:pPr algn="ctr"/>
            <a:r>
              <a:rPr lang="en-US" sz="5400">
                <a:solidFill>
                  <a:schemeClr val="bg1"/>
                </a:solidFill>
                <a:latin typeface="Calibri" panose="020F0502020204030204" pitchFamily="34" charset="0"/>
                <a:ea typeface="Calibri" panose="020F0502020204030204" pitchFamily="34" charset="0"/>
                <a:cs typeface="Calibri" panose="020F0502020204030204" pitchFamily="34" charset="0"/>
              </a:rPr>
              <a:t>và các bạn đã theo dõi!</a:t>
            </a:r>
          </a:p>
        </p:txBody>
      </p:sp>
      <p:sp>
        <p:nvSpPr>
          <p:cNvPr id="8" name="Subtitle 7">
            <a:extLst>
              <a:ext uri="{FF2B5EF4-FFF2-40B4-BE49-F238E27FC236}">
                <a16:creationId xmlns:a16="http://schemas.microsoft.com/office/drawing/2014/main" id="{39E7949E-4477-7933-FD49-D6FF9D3F1A27}"/>
              </a:ext>
            </a:extLst>
          </p:cNvPr>
          <p:cNvSpPr>
            <a:spLocks noGrp="1"/>
          </p:cNvSpPr>
          <p:nvPr>
            <p:ph type="subTitle" idx="1"/>
          </p:nvPr>
        </p:nvSpPr>
        <p:spPr>
          <a:xfrm>
            <a:off x="-1" y="4812022"/>
            <a:ext cx="9802761" cy="1587221"/>
          </a:xfrm>
        </p:spPr>
        <p:txBody>
          <a:bodyPr/>
          <a:lstStyle/>
          <a:p>
            <a:r>
              <a:rPr lang="en-US"/>
              <a:t>		</a:t>
            </a:r>
            <a:r>
              <a:rPr lang="en-US" sz="4400">
                <a:solidFill>
                  <a:schemeClr val="bg1"/>
                </a:solidFill>
              </a:rPr>
              <a:t>Demo Now</a:t>
            </a:r>
          </a:p>
        </p:txBody>
      </p:sp>
      <p:grpSp>
        <p:nvGrpSpPr>
          <p:cNvPr id="12" name="Group 11">
            <a:extLst>
              <a:ext uri="{FF2B5EF4-FFF2-40B4-BE49-F238E27FC236}">
                <a16:creationId xmlns:a16="http://schemas.microsoft.com/office/drawing/2014/main" id="{9ED69D92-5189-BC78-507F-191521DAF7AE}"/>
              </a:ext>
            </a:extLst>
          </p:cNvPr>
          <p:cNvGrpSpPr/>
          <p:nvPr/>
        </p:nvGrpSpPr>
        <p:grpSpPr>
          <a:xfrm>
            <a:off x="1347019" y="5389322"/>
            <a:ext cx="1042220" cy="432620"/>
            <a:chOff x="924232" y="5027085"/>
            <a:chExt cx="1042220" cy="432620"/>
          </a:xfrm>
          <a:solidFill>
            <a:schemeClr val="bg1"/>
          </a:solidFill>
        </p:grpSpPr>
        <p:sp>
          <p:nvSpPr>
            <p:cNvPr id="9" name="Arrow: Chevron 8">
              <a:extLst>
                <a:ext uri="{FF2B5EF4-FFF2-40B4-BE49-F238E27FC236}">
                  <a16:creationId xmlns:a16="http://schemas.microsoft.com/office/drawing/2014/main" id="{98FB8203-0DAB-6392-1E16-B7D5F009D7E5}"/>
                </a:ext>
              </a:extLst>
            </p:cNvPr>
            <p:cNvSpPr/>
            <p:nvPr/>
          </p:nvSpPr>
          <p:spPr>
            <a:xfrm>
              <a:off x="924232" y="5027085"/>
              <a:ext cx="521110" cy="432620"/>
            </a:xfrm>
            <a:prstGeom prst="chevr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Arrow: Chevron 9">
              <a:extLst>
                <a:ext uri="{FF2B5EF4-FFF2-40B4-BE49-F238E27FC236}">
                  <a16:creationId xmlns:a16="http://schemas.microsoft.com/office/drawing/2014/main" id="{7B542A94-7EFD-F21E-492A-F37A8AE7F00E}"/>
                </a:ext>
              </a:extLst>
            </p:cNvPr>
            <p:cNvSpPr/>
            <p:nvPr/>
          </p:nvSpPr>
          <p:spPr>
            <a:xfrm>
              <a:off x="1445342" y="5027085"/>
              <a:ext cx="521110" cy="432620"/>
            </a:xfrm>
            <a:prstGeom prst="chevr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5" name="Group 4">
            <a:extLst>
              <a:ext uri="{FF2B5EF4-FFF2-40B4-BE49-F238E27FC236}">
                <a16:creationId xmlns:a16="http://schemas.microsoft.com/office/drawing/2014/main" id="{41699A52-1CF9-E899-DE23-7F2F72B1A689}"/>
              </a:ext>
            </a:extLst>
          </p:cNvPr>
          <p:cNvGrpSpPr/>
          <p:nvPr/>
        </p:nvGrpSpPr>
        <p:grpSpPr>
          <a:xfrm>
            <a:off x="1730531" y="1232001"/>
            <a:ext cx="1317416" cy="1331249"/>
            <a:chOff x="1533832" y="1048157"/>
            <a:chExt cx="1317416" cy="1331249"/>
          </a:xfrm>
          <a:solidFill>
            <a:schemeClr val="accent4">
              <a:lumMod val="60000"/>
              <a:lumOff val="40000"/>
            </a:schemeClr>
          </a:solidFill>
        </p:grpSpPr>
        <p:sp>
          <p:nvSpPr>
            <p:cNvPr id="3" name="Diagonal Stripe 2">
              <a:extLst>
                <a:ext uri="{FF2B5EF4-FFF2-40B4-BE49-F238E27FC236}">
                  <a16:creationId xmlns:a16="http://schemas.microsoft.com/office/drawing/2014/main" id="{72CC7551-84F1-1651-C09C-A85EEF3882FC}"/>
                </a:ext>
              </a:extLst>
            </p:cNvPr>
            <p:cNvSpPr/>
            <p:nvPr/>
          </p:nvSpPr>
          <p:spPr>
            <a:xfrm rot="8206964">
              <a:off x="1533832" y="1592826"/>
              <a:ext cx="757084" cy="786580"/>
            </a:xfrm>
            <a:prstGeom prst="diagStripe">
              <a:avLst>
                <a:gd name="adj" fmla="val 6944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iagonal Stripe 3">
              <a:extLst>
                <a:ext uri="{FF2B5EF4-FFF2-40B4-BE49-F238E27FC236}">
                  <a16:creationId xmlns:a16="http://schemas.microsoft.com/office/drawing/2014/main" id="{A95A9D40-05F1-3D8A-D713-6AABF8D783F2}"/>
                </a:ext>
              </a:extLst>
            </p:cNvPr>
            <p:cNvSpPr/>
            <p:nvPr/>
          </p:nvSpPr>
          <p:spPr>
            <a:xfrm rot="13531737">
              <a:off x="2079416" y="1033409"/>
              <a:ext cx="757084" cy="786580"/>
            </a:xfrm>
            <a:prstGeom prst="diagStripe">
              <a:avLst>
                <a:gd name="adj" fmla="val 6944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7" name="Group 6">
            <a:extLst>
              <a:ext uri="{FF2B5EF4-FFF2-40B4-BE49-F238E27FC236}">
                <a16:creationId xmlns:a16="http://schemas.microsoft.com/office/drawing/2014/main" id="{45E1F8B3-5479-7CD1-DCE5-59C34B33685D}"/>
              </a:ext>
            </a:extLst>
          </p:cNvPr>
          <p:cNvGrpSpPr/>
          <p:nvPr/>
        </p:nvGrpSpPr>
        <p:grpSpPr>
          <a:xfrm rot="10800000">
            <a:off x="9296452" y="3784159"/>
            <a:ext cx="1317416" cy="1331249"/>
            <a:chOff x="1533832" y="1048157"/>
            <a:chExt cx="1317416" cy="1331249"/>
          </a:xfrm>
          <a:solidFill>
            <a:schemeClr val="accent4">
              <a:lumMod val="60000"/>
              <a:lumOff val="40000"/>
            </a:schemeClr>
          </a:solidFill>
        </p:grpSpPr>
        <p:sp>
          <p:nvSpPr>
            <p:cNvPr id="11" name="Diagonal Stripe 10">
              <a:extLst>
                <a:ext uri="{FF2B5EF4-FFF2-40B4-BE49-F238E27FC236}">
                  <a16:creationId xmlns:a16="http://schemas.microsoft.com/office/drawing/2014/main" id="{D3D317DD-1544-FBBE-5C60-72BA0EE52DCD}"/>
                </a:ext>
              </a:extLst>
            </p:cNvPr>
            <p:cNvSpPr/>
            <p:nvPr/>
          </p:nvSpPr>
          <p:spPr>
            <a:xfrm rot="8206964">
              <a:off x="1533832" y="1592826"/>
              <a:ext cx="757084" cy="786580"/>
            </a:xfrm>
            <a:prstGeom prst="diagStripe">
              <a:avLst>
                <a:gd name="adj" fmla="val 6944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Diagonal Stripe 13">
              <a:extLst>
                <a:ext uri="{FF2B5EF4-FFF2-40B4-BE49-F238E27FC236}">
                  <a16:creationId xmlns:a16="http://schemas.microsoft.com/office/drawing/2014/main" id="{E423DDE4-716E-BB61-E26D-816485ABE34E}"/>
                </a:ext>
              </a:extLst>
            </p:cNvPr>
            <p:cNvSpPr/>
            <p:nvPr/>
          </p:nvSpPr>
          <p:spPr>
            <a:xfrm rot="13531737">
              <a:off x="2079416" y="1033409"/>
              <a:ext cx="757084" cy="786580"/>
            </a:xfrm>
            <a:prstGeom prst="diagStripe">
              <a:avLst>
                <a:gd name="adj" fmla="val 6944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3838234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625C164-6C60-2A68-7287-EA4B97737DC8}"/>
              </a:ext>
            </a:extLst>
          </p:cNvPr>
          <p:cNvSpPr>
            <a:spLocks noGrp="1"/>
          </p:cNvSpPr>
          <p:nvPr>
            <p:ph type="title"/>
          </p:nvPr>
        </p:nvSpPr>
        <p:spPr>
          <a:xfrm>
            <a:off x="649224" y="685800"/>
            <a:ext cx="3867912" cy="5504688"/>
          </a:xfrm>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NỘI DUNG</a:t>
            </a:r>
          </a:p>
        </p:txBody>
      </p:sp>
      <p:pic>
        <p:nvPicPr>
          <p:cNvPr id="19" name="Picture Placeholder 18">
            <a:extLst>
              <a:ext uri="{FF2B5EF4-FFF2-40B4-BE49-F238E27FC236}">
                <a16:creationId xmlns:a16="http://schemas.microsoft.com/office/drawing/2014/main" id="{F4BD5086-7304-1284-62FC-2A7B3F88A9DD}"/>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4225" b="14225"/>
          <a:stretch/>
        </p:blipFill>
        <p:spPr>
          <a:xfrm>
            <a:off x="5065776" y="0"/>
            <a:ext cx="7123176" cy="1965960"/>
          </a:xfrm>
        </p:spPr>
      </p:pic>
      <p:sp>
        <p:nvSpPr>
          <p:cNvPr id="11" name="Text Placeholder 10">
            <a:extLst>
              <a:ext uri="{FF2B5EF4-FFF2-40B4-BE49-F238E27FC236}">
                <a16:creationId xmlns:a16="http://schemas.microsoft.com/office/drawing/2014/main" id="{23F4C87C-25C4-A6EA-C211-A643523079FA}"/>
              </a:ext>
            </a:extLst>
          </p:cNvPr>
          <p:cNvSpPr>
            <a:spLocks noGrp="1"/>
          </p:cNvSpPr>
          <p:nvPr>
            <p:ph type="body" sz="quarter" idx="15"/>
          </p:nvPr>
        </p:nvSpPr>
        <p:spPr>
          <a:xfrm>
            <a:off x="5724144" y="2496312"/>
            <a:ext cx="5705856" cy="3822192"/>
          </a:xfrm>
        </p:spPr>
        <p:txBody>
          <a:bodyPr>
            <a:normAutofit/>
          </a:bodyPr>
          <a:lstStyle/>
          <a:p>
            <a:pPr marL="457200" indent="-457200">
              <a:buAutoNum type="arabicPeriod"/>
            </a:pPr>
            <a:r>
              <a:rPr lang="en-US" sz="2800">
                <a:latin typeface="Calibri" panose="020F0502020204030204" pitchFamily="34" charset="0"/>
                <a:ea typeface="Calibri" panose="020F0502020204030204" pitchFamily="34" charset="0"/>
                <a:cs typeface="Calibri" panose="020F0502020204030204" pitchFamily="34" charset="0"/>
              </a:rPr>
              <a:t>LÍ DO CHỌN ĐỀ TÀI</a:t>
            </a:r>
            <a:endParaRPr lang="en-US" sz="2800" dirty="0">
              <a:latin typeface="Calibri" panose="020F0502020204030204" pitchFamily="34" charset="0"/>
              <a:ea typeface="Calibri" panose="020F0502020204030204" pitchFamily="34" charset="0"/>
              <a:cs typeface="Calibri" panose="020F0502020204030204" pitchFamily="34" charset="0"/>
            </a:endParaRPr>
          </a:p>
          <a:p>
            <a:pPr marL="457200" indent="-457200">
              <a:buAutoNum type="arabicPeriod"/>
            </a:pPr>
            <a:r>
              <a:rPr lang="en-US" sz="2800" dirty="0">
                <a:latin typeface="Calibri" panose="020F0502020204030204" pitchFamily="34" charset="0"/>
                <a:ea typeface="Calibri" panose="020F0502020204030204" pitchFamily="34" charset="0"/>
                <a:cs typeface="Calibri" panose="020F0502020204030204" pitchFamily="34" charset="0"/>
              </a:rPr>
              <a:t>NGHIÊN CỨU LÍ THUYẾT</a:t>
            </a:r>
          </a:p>
          <a:p>
            <a:pPr marL="457200" indent="-457200">
              <a:buAutoNum type="arabicPeriod"/>
            </a:pPr>
            <a:r>
              <a:rPr lang="en-US" sz="2800" dirty="0">
                <a:latin typeface="Calibri" panose="020F0502020204030204" pitchFamily="34" charset="0"/>
                <a:ea typeface="Calibri" panose="020F0502020204030204" pitchFamily="34" charset="0"/>
                <a:cs typeface="Calibri" panose="020F0502020204030204" pitchFamily="34" charset="0"/>
              </a:rPr>
              <a:t>HIỆN THỰC HÓA NGHIÊN CỨU</a:t>
            </a:r>
          </a:p>
          <a:p>
            <a:pPr marL="457200" indent="-457200">
              <a:buAutoNum type="arabicPeriod"/>
            </a:pPr>
            <a:r>
              <a:rPr lang="en-US" sz="2800" dirty="0">
                <a:latin typeface="Calibri" panose="020F0502020204030204" pitchFamily="34" charset="0"/>
                <a:ea typeface="Calibri" panose="020F0502020204030204" pitchFamily="34" charset="0"/>
                <a:cs typeface="Calibri" panose="020F0502020204030204" pitchFamily="34" charset="0"/>
              </a:rPr>
              <a:t>KẾT QUẢ ĐẠT ĐƯỢC</a:t>
            </a:r>
          </a:p>
          <a:p>
            <a:pPr marL="457200" indent="-457200">
              <a:buAutoNum type="arabicPeriod"/>
            </a:pPr>
            <a:r>
              <a:rPr lang="en-US" sz="2800">
                <a:latin typeface="Calibri" panose="020F0502020204030204" pitchFamily="34" charset="0"/>
                <a:ea typeface="Calibri" panose="020F0502020204030204" pitchFamily="34" charset="0"/>
                <a:cs typeface="Calibri" panose="020F0502020204030204" pitchFamily="34" charset="0"/>
              </a:rPr>
              <a:t>HƯỚNG </a:t>
            </a:r>
            <a:r>
              <a:rPr lang="en-US" sz="2800" dirty="0">
                <a:latin typeface="Calibri" panose="020F0502020204030204" pitchFamily="34" charset="0"/>
                <a:ea typeface="Calibri" panose="020F0502020204030204" pitchFamily="34" charset="0"/>
                <a:cs typeface="Calibri" panose="020F0502020204030204" pitchFamily="34" charset="0"/>
              </a:rPr>
              <a:t>PHÁT TRIỂN</a:t>
            </a:r>
          </a:p>
        </p:txBody>
      </p:sp>
    </p:spTree>
    <p:extLst>
      <p:ext uri="{BB962C8B-B14F-4D97-AF65-F5344CB8AC3E}">
        <p14:creationId xmlns:p14="http://schemas.microsoft.com/office/powerpoint/2010/main" val="656111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BB6F2D-E78A-6FE5-1A36-75C74FD93F9F}"/>
              </a:ext>
            </a:extLst>
          </p:cNvPr>
          <p:cNvSpPr>
            <a:spLocks noGrp="1"/>
          </p:cNvSpPr>
          <p:nvPr>
            <p:ph type="title"/>
          </p:nvPr>
        </p:nvSpPr>
        <p:spPr>
          <a:xfrm>
            <a:off x="648802" y="265531"/>
            <a:ext cx="10780955" cy="580043"/>
          </a:xfrm>
        </p:spPr>
        <p:txBody>
          <a:bodyPr>
            <a:normAutofit fontScale="90000"/>
          </a:bodyPr>
          <a:lstStyle/>
          <a:p>
            <a:r>
              <a:rPr lang="en-US" dirty="0">
                <a:latin typeface="Calibri" panose="020F0502020204030204" pitchFamily="34" charset="0"/>
                <a:ea typeface="Calibri" panose="020F0502020204030204" pitchFamily="34" charset="0"/>
                <a:cs typeface="Calibri" panose="020F0502020204030204" pitchFamily="34" charset="0"/>
              </a:rPr>
              <a:t>1</a:t>
            </a:r>
            <a:r>
              <a:rPr lang="en-US">
                <a:latin typeface="Calibri" panose="020F0502020204030204" pitchFamily="34" charset="0"/>
                <a:ea typeface="Calibri" panose="020F0502020204030204" pitchFamily="34" charset="0"/>
                <a:cs typeface="Calibri" panose="020F0502020204030204" pitchFamily="34" charset="0"/>
              </a:rPr>
              <a:t>. LÍ DO CHỌN ĐỀ TÀI</a:t>
            </a: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9" name="Text Placeholder 8">
            <a:extLst>
              <a:ext uri="{FF2B5EF4-FFF2-40B4-BE49-F238E27FC236}">
                <a16:creationId xmlns:a16="http://schemas.microsoft.com/office/drawing/2014/main" id="{5214E3D1-6639-F466-7FDE-6564E439499A}"/>
              </a:ext>
            </a:extLst>
          </p:cNvPr>
          <p:cNvSpPr>
            <a:spLocks noGrp="1"/>
          </p:cNvSpPr>
          <p:nvPr>
            <p:ph sz="quarter" idx="13"/>
          </p:nvPr>
        </p:nvSpPr>
        <p:spPr>
          <a:xfrm>
            <a:off x="1484671" y="1504336"/>
            <a:ext cx="10092570" cy="4222124"/>
          </a:xfrm>
        </p:spPr>
        <p:txBody>
          <a:bodyPr>
            <a:normAutofit/>
          </a:bodyPr>
          <a:lstStyle/>
          <a:p>
            <a:pPr marL="342900" indent="-342900">
              <a:lnSpc>
                <a:spcPct val="150000"/>
              </a:lnSpc>
              <a:buFont typeface="Wingdings" panose="05000000000000000000" pitchFamily="2" charset="2"/>
              <a:buChar char="Ø"/>
            </a:pPr>
            <a:r>
              <a:rPr lang="en-US" sz="2400">
                <a:latin typeface="Calibri" panose="020F0502020204030204" pitchFamily="34" charset="0"/>
                <a:ea typeface="Calibri" panose="020F0502020204030204" pitchFamily="34" charset="0"/>
                <a:cs typeface="Calibri" panose="020F0502020204030204" pitchFamily="34" charset="0"/>
              </a:rPr>
              <a:t>Tìm </a:t>
            </a:r>
            <a:r>
              <a:rPr lang="en-US" sz="2400" dirty="0" err="1">
                <a:latin typeface="Calibri" panose="020F0502020204030204" pitchFamily="34" charset="0"/>
                <a:ea typeface="Calibri" panose="020F0502020204030204" pitchFamily="34" charset="0"/>
                <a:cs typeface="Calibri" panose="020F0502020204030204" pitchFamily="34" charset="0"/>
              </a:rPr>
              <a:t>hiểu</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về</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công</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nghệ</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MediaPipe</a:t>
            </a:r>
            <a:r>
              <a:rPr lang="en-US" sz="2400" dirty="0">
                <a:latin typeface="Calibri" panose="020F0502020204030204" pitchFamily="34" charset="0"/>
                <a:ea typeface="Calibri" panose="020F0502020204030204" pitchFamily="34" charset="0"/>
                <a:cs typeface="Calibri" panose="020F0502020204030204" pitchFamily="34" charset="0"/>
              </a:rPr>
              <a:t>.</a:t>
            </a:r>
          </a:p>
          <a:p>
            <a:pPr marL="342900" indent="-342900">
              <a:lnSpc>
                <a:spcPct val="150000"/>
              </a:lnSpc>
              <a:buFont typeface="Wingdings" panose="05000000000000000000" pitchFamily="2" charset="2"/>
              <a:buChar char="Ø"/>
            </a:pPr>
            <a:r>
              <a:rPr lang="en-US" sz="2400" dirty="0" err="1">
                <a:latin typeface="Calibri" panose="020F0502020204030204" pitchFamily="34" charset="0"/>
                <a:ea typeface="Calibri" panose="020F0502020204030204" pitchFamily="34" charset="0"/>
                <a:cs typeface="Calibri" panose="020F0502020204030204" pitchFamily="34" charset="0"/>
              </a:rPr>
              <a:t>Tìm</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hiểu</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cách</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tạo</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một</a:t>
            </a:r>
            <a:r>
              <a:rPr lang="en-US" sz="2400" dirty="0">
                <a:latin typeface="Calibri" panose="020F0502020204030204" pitchFamily="34" charset="0"/>
                <a:ea typeface="Calibri" panose="020F0502020204030204" pitchFamily="34" charset="0"/>
                <a:cs typeface="Calibri" panose="020F0502020204030204" pitchFamily="34" charset="0"/>
              </a:rPr>
              <a:t> game 2D </a:t>
            </a:r>
            <a:r>
              <a:rPr lang="en-US" sz="2400" dirty="0" err="1">
                <a:latin typeface="Calibri" panose="020F0502020204030204" pitchFamily="34" charset="0"/>
                <a:ea typeface="Calibri" panose="020F0502020204030204" pitchFamily="34" charset="0"/>
                <a:cs typeface="Calibri" panose="020F0502020204030204" pitchFamily="34" charset="0"/>
              </a:rPr>
              <a:t>trên</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nền</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tảng</a:t>
            </a:r>
            <a:r>
              <a:rPr lang="en-US" sz="2400" dirty="0">
                <a:latin typeface="Calibri" panose="020F0502020204030204" pitchFamily="34" charset="0"/>
                <a:ea typeface="Calibri" panose="020F0502020204030204" pitchFamily="34" charset="0"/>
                <a:cs typeface="Calibri" panose="020F0502020204030204" pitchFamily="34" charset="0"/>
              </a:rPr>
              <a:t> web.</a:t>
            </a:r>
          </a:p>
          <a:p>
            <a:pPr marL="342900" indent="-342900">
              <a:lnSpc>
                <a:spcPct val="150000"/>
              </a:lnSpc>
              <a:buFont typeface="Wingdings" panose="05000000000000000000" pitchFamily="2" charset="2"/>
              <a:buChar char="Ø"/>
            </a:pPr>
            <a:r>
              <a:rPr lang="en-US" sz="2400" dirty="0" err="1">
                <a:latin typeface="Calibri" panose="020F0502020204030204" pitchFamily="34" charset="0"/>
                <a:ea typeface="Calibri" panose="020F0502020204030204" pitchFamily="34" charset="0"/>
                <a:cs typeface="Calibri" panose="020F0502020204030204" pitchFamily="34" charset="0"/>
              </a:rPr>
              <a:t>Làm</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mới</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cách</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chơi</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của</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trò</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chơi</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xếp</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gạch</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cổ</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điển</a:t>
            </a:r>
            <a:r>
              <a:rPr lang="en-US" sz="2400" dirty="0">
                <a:latin typeface="Calibri" panose="020F0502020204030204" pitchFamily="34" charset="0"/>
                <a:ea typeface="Calibri" panose="020F0502020204030204" pitchFamily="34" charset="0"/>
                <a:cs typeface="Calibri" panose="020F0502020204030204" pitchFamily="34" charset="0"/>
              </a:rPr>
              <a:t>.</a:t>
            </a:r>
          </a:p>
          <a:p>
            <a:pPr marL="342900" indent="-342900">
              <a:lnSpc>
                <a:spcPct val="150000"/>
              </a:lnSpc>
              <a:buFont typeface="Wingdings" panose="05000000000000000000" pitchFamily="2" charset="2"/>
              <a:buChar char="Ø"/>
            </a:pPr>
            <a:r>
              <a:rPr lang="en-US" sz="2400" dirty="0" err="1">
                <a:latin typeface="Calibri" panose="020F0502020204030204" pitchFamily="34" charset="0"/>
                <a:ea typeface="Calibri" panose="020F0502020204030204" pitchFamily="34" charset="0"/>
                <a:cs typeface="Calibri" panose="020F0502020204030204" pitchFamily="34" charset="0"/>
              </a:rPr>
              <a:t>Làm</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tiền</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đề</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để</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phát</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triển</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err="1">
                <a:latin typeface="Calibri" panose="020F0502020204030204" pitchFamily="34" charset="0"/>
                <a:ea typeface="Calibri" panose="020F0502020204030204" pitchFamily="34" charset="0"/>
                <a:cs typeface="Calibri" panose="020F0502020204030204" pitchFamily="34" charset="0"/>
              </a:rPr>
              <a:t>các</a:t>
            </a:r>
            <a:r>
              <a:rPr lang="en-US" sz="2400">
                <a:latin typeface="Calibri" panose="020F0502020204030204" pitchFamily="34" charset="0"/>
                <a:ea typeface="Calibri" panose="020F0502020204030204" pitchFamily="34" charset="0"/>
                <a:cs typeface="Calibri" panose="020F0502020204030204" pitchFamily="34" charset="0"/>
              </a:rPr>
              <a:t> sản phẩm tương tác không chạm trong </a:t>
            </a:r>
            <a:r>
              <a:rPr lang="en-US" sz="2400" dirty="0" err="1">
                <a:latin typeface="Calibri" panose="020F0502020204030204" pitchFamily="34" charset="0"/>
                <a:ea typeface="Calibri" panose="020F0502020204030204" pitchFamily="34" charset="0"/>
                <a:cs typeface="Calibri" panose="020F0502020204030204" pitchFamily="34" charset="0"/>
              </a:rPr>
              <a:t>tương</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lai</a:t>
            </a:r>
            <a:r>
              <a:rPr lang="vi-VN" sz="2400" dirty="0">
                <a:latin typeface="Calibri" panose="020F0502020204030204" pitchFamily="34" charset="0"/>
                <a:ea typeface="Calibri" panose="020F0502020204030204" pitchFamily="34" charset="0"/>
                <a:cs typeface="Calibri" panose="020F0502020204030204" pitchFamily="34" charset="0"/>
              </a:rPr>
              <a:t>.</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54502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C70326-6CCC-3E4F-7CEF-1C45FA90689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07D4E38-DE0F-8979-BD2F-FBE614CB81F0}"/>
              </a:ext>
            </a:extLst>
          </p:cNvPr>
          <p:cNvSpPr>
            <a:spLocks noGrp="1"/>
          </p:cNvSpPr>
          <p:nvPr>
            <p:ph type="title"/>
          </p:nvPr>
        </p:nvSpPr>
        <p:spPr>
          <a:xfrm>
            <a:off x="649045" y="244056"/>
            <a:ext cx="10780955" cy="683732"/>
          </a:xfrm>
        </p:spPr>
        <p:txBody>
          <a:bodyPr>
            <a:normAutofit fontScale="90000"/>
          </a:bodyPr>
          <a:lstStyle/>
          <a:p>
            <a:r>
              <a:rPr lang="en-US" dirty="0">
                <a:latin typeface="Calibri" panose="020F0502020204030204" pitchFamily="34" charset="0"/>
                <a:ea typeface="Calibri" panose="020F0502020204030204" pitchFamily="34" charset="0"/>
                <a:cs typeface="Calibri" panose="020F0502020204030204" pitchFamily="34" charset="0"/>
              </a:rPr>
              <a:t>2. NGHIÊN CỨU LÍ THUYẾT</a:t>
            </a:r>
          </a:p>
        </p:txBody>
      </p:sp>
      <p:pic>
        <p:nvPicPr>
          <p:cNvPr id="8" name="Picture 7">
            <a:extLst>
              <a:ext uri="{FF2B5EF4-FFF2-40B4-BE49-F238E27FC236}">
                <a16:creationId xmlns:a16="http://schemas.microsoft.com/office/drawing/2014/main" id="{E4CF86A9-C1AF-E738-9A9B-6F13C2E894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01054" y="2258207"/>
            <a:ext cx="3139851" cy="852517"/>
          </a:xfrm>
          <a:prstGeom prst="rect">
            <a:avLst/>
          </a:prstGeom>
        </p:spPr>
      </p:pic>
      <p:pic>
        <p:nvPicPr>
          <p:cNvPr id="11" name="Picture 10">
            <a:extLst>
              <a:ext uri="{FF2B5EF4-FFF2-40B4-BE49-F238E27FC236}">
                <a16:creationId xmlns:a16="http://schemas.microsoft.com/office/drawing/2014/main" id="{992A7FDC-9CFC-CF2A-8444-E7F04738AC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7352" y="1906154"/>
            <a:ext cx="1522846" cy="1522846"/>
          </a:xfrm>
          <a:prstGeom prst="rect">
            <a:avLst/>
          </a:prstGeom>
        </p:spPr>
      </p:pic>
      <p:pic>
        <p:nvPicPr>
          <p:cNvPr id="15" name="Picture 14">
            <a:extLst>
              <a:ext uri="{FF2B5EF4-FFF2-40B4-BE49-F238E27FC236}">
                <a16:creationId xmlns:a16="http://schemas.microsoft.com/office/drawing/2014/main" id="{8F38454F-BFBC-05BB-9E4B-A0D9A6EA68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2562" y="1922569"/>
            <a:ext cx="1077971" cy="1521735"/>
          </a:xfrm>
          <a:prstGeom prst="rect">
            <a:avLst/>
          </a:prstGeom>
        </p:spPr>
      </p:pic>
      <p:pic>
        <p:nvPicPr>
          <p:cNvPr id="17" name="Picture 16">
            <a:extLst>
              <a:ext uri="{FF2B5EF4-FFF2-40B4-BE49-F238E27FC236}">
                <a16:creationId xmlns:a16="http://schemas.microsoft.com/office/drawing/2014/main" id="{2E191506-BACC-EAB0-98E0-A5713A8DA1D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0148" y="1922569"/>
            <a:ext cx="1077971" cy="1522847"/>
          </a:xfrm>
          <a:prstGeom prst="rect">
            <a:avLst/>
          </a:prstGeom>
        </p:spPr>
      </p:pic>
      <p:sp>
        <p:nvSpPr>
          <p:cNvPr id="18" name="Right Brace 17">
            <a:extLst>
              <a:ext uri="{FF2B5EF4-FFF2-40B4-BE49-F238E27FC236}">
                <a16:creationId xmlns:a16="http://schemas.microsoft.com/office/drawing/2014/main" id="{DD8821DC-43A9-974F-78D5-0D5B657C7A9D}"/>
              </a:ext>
            </a:extLst>
          </p:cNvPr>
          <p:cNvSpPr/>
          <p:nvPr/>
        </p:nvSpPr>
        <p:spPr>
          <a:xfrm rot="5400000">
            <a:off x="3679526" y="523847"/>
            <a:ext cx="540658" cy="6350963"/>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112B6F7E-1B50-0BB1-95EC-EE35F3BB1990}"/>
              </a:ext>
            </a:extLst>
          </p:cNvPr>
          <p:cNvSpPr txBox="1"/>
          <p:nvPr/>
        </p:nvSpPr>
        <p:spPr>
          <a:xfrm>
            <a:off x="1746491" y="4093347"/>
            <a:ext cx="5142271" cy="461665"/>
          </a:xfrm>
          <a:prstGeom prst="rect">
            <a:avLst/>
          </a:prstGeom>
          <a:noFill/>
        </p:spPr>
        <p:txBody>
          <a:bodyPr wrap="square" rtlCol="0">
            <a:spAutoFit/>
          </a:bodyPr>
          <a:lstStyle/>
          <a:p>
            <a:pPr algn="ctr"/>
            <a:r>
              <a:rPr lang="en-US" sz="2400" dirty="0" err="1">
                <a:latin typeface="Calibri" panose="020F0502020204030204" pitchFamily="34" charset="0"/>
                <a:ea typeface="Calibri" panose="020F0502020204030204" pitchFamily="34" charset="0"/>
                <a:cs typeface="Calibri" panose="020F0502020204030204" pitchFamily="34" charset="0"/>
              </a:rPr>
              <a:t>Cách</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tạo</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nên</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một</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trang</a:t>
            </a:r>
            <a:r>
              <a:rPr lang="en-US" sz="2400" dirty="0">
                <a:latin typeface="Calibri" panose="020F0502020204030204" pitchFamily="34" charset="0"/>
                <a:ea typeface="Calibri" panose="020F0502020204030204" pitchFamily="34" charset="0"/>
                <a:cs typeface="Calibri" panose="020F0502020204030204" pitchFamily="34" charset="0"/>
              </a:rPr>
              <a:t> web game</a:t>
            </a:r>
          </a:p>
        </p:txBody>
      </p:sp>
      <p:sp>
        <p:nvSpPr>
          <p:cNvPr id="20" name="Right Brace 19">
            <a:extLst>
              <a:ext uri="{FF2B5EF4-FFF2-40B4-BE49-F238E27FC236}">
                <a16:creationId xmlns:a16="http://schemas.microsoft.com/office/drawing/2014/main" id="{636F32CE-63F0-05B3-16A0-E69FDF783FE9}"/>
              </a:ext>
            </a:extLst>
          </p:cNvPr>
          <p:cNvSpPr/>
          <p:nvPr/>
        </p:nvSpPr>
        <p:spPr>
          <a:xfrm rot="5400000">
            <a:off x="9200651" y="2121121"/>
            <a:ext cx="540658" cy="3139851"/>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1" name="TextBox 20">
            <a:extLst>
              <a:ext uri="{FF2B5EF4-FFF2-40B4-BE49-F238E27FC236}">
                <a16:creationId xmlns:a16="http://schemas.microsoft.com/office/drawing/2014/main" id="{647EC67A-9EF0-F8D6-EB4F-44B7AD37B9C1}"/>
              </a:ext>
            </a:extLst>
          </p:cNvPr>
          <p:cNvSpPr txBox="1"/>
          <p:nvPr/>
        </p:nvSpPr>
        <p:spPr>
          <a:xfrm>
            <a:off x="7489780" y="4114504"/>
            <a:ext cx="3962400" cy="461665"/>
          </a:xfrm>
          <a:prstGeom prst="rect">
            <a:avLst/>
          </a:prstGeom>
          <a:noFill/>
        </p:spPr>
        <p:txBody>
          <a:bodyPr wrap="square" rtlCol="0">
            <a:spAutoFit/>
          </a:bodyPr>
          <a:lstStyle/>
          <a:p>
            <a:r>
              <a:rPr lang="en-US" sz="2400" dirty="0" err="1">
                <a:latin typeface="Calibri" panose="020F0502020204030204" pitchFamily="34" charset="0"/>
                <a:ea typeface="Calibri" panose="020F0502020204030204" pitchFamily="34" charset="0"/>
                <a:cs typeface="Calibri" panose="020F0502020204030204" pitchFamily="34" charset="0"/>
              </a:rPr>
              <a:t>Nhận</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diện</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và</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theo</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dõi</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bàn</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tay</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430E6BDB-E18D-8FB7-8FA5-B9A5142ACD9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02489" y="1906153"/>
            <a:ext cx="1522847" cy="1522847"/>
          </a:xfrm>
          <a:prstGeom prst="rect">
            <a:avLst/>
          </a:prstGeom>
        </p:spPr>
      </p:pic>
    </p:spTree>
    <p:extLst>
      <p:ext uri="{BB962C8B-B14F-4D97-AF65-F5344CB8AC3E}">
        <p14:creationId xmlns:p14="http://schemas.microsoft.com/office/powerpoint/2010/main" val="1589879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7502C1-8427-C808-C3B6-40876027661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F215C600-EAB0-47A1-867B-C1BACF6095D1}"/>
              </a:ext>
            </a:extLst>
          </p:cNvPr>
          <p:cNvSpPr>
            <a:spLocks noGrp="1"/>
          </p:cNvSpPr>
          <p:nvPr>
            <p:ph type="title"/>
          </p:nvPr>
        </p:nvSpPr>
        <p:spPr>
          <a:xfrm>
            <a:off x="649045" y="239503"/>
            <a:ext cx="10780955" cy="658701"/>
          </a:xfrm>
        </p:spPr>
        <p:txBody>
          <a:bodyPr>
            <a:normAutofit fontScale="90000"/>
          </a:bodyPr>
          <a:lstStyle/>
          <a:p>
            <a:r>
              <a:rPr lang="en-US" dirty="0">
                <a:latin typeface="Calibri" panose="020F0502020204030204" pitchFamily="34" charset="0"/>
                <a:ea typeface="Calibri" panose="020F0502020204030204" pitchFamily="34" charset="0"/>
                <a:cs typeface="Calibri" panose="020F0502020204030204" pitchFamily="34" charset="0"/>
              </a:rPr>
              <a:t>2. NGHIÊN CỨU LÍ THUYẾT</a:t>
            </a:r>
          </a:p>
        </p:txBody>
      </p:sp>
      <p:sp>
        <p:nvSpPr>
          <p:cNvPr id="9" name="Text Placeholder 8">
            <a:extLst>
              <a:ext uri="{FF2B5EF4-FFF2-40B4-BE49-F238E27FC236}">
                <a16:creationId xmlns:a16="http://schemas.microsoft.com/office/drawing/2014/main" id="{03A1C6DF-F2F9-785B-6D13-EEB510A82950}"/>
              </a:ext>
            </a:extLst>
          </p:cNvPr>
          <p:cNvSpPr>
            <a:spLocks noGrp="1"/>
          </p:cNvSpPr>
          <p:nvPr>
            <p:ph sz="quarter" idx="13"/>
          </p:nvPr>
        </p:nvSpPr>
        <p:spPr>
          <a:xfrm>
            <a:off x="678543" y="1770636"/>
            <a:ext cx="10780712" cy="5087364"/>
          </a:xfrm>
        </p:spPr>
        <p:txBody>
          <a:bodyPr>
            <a:noAutofit/>
          </a:bodyPr>
          <a:lstStyle/>
          <a:p>
            <a:pPr marL="285750" indent="-285750" algn="just">
              <a:lnSpc>
                <a:spcPct val="150000"/>
              </a:lnSpc>
              <a:spcBef>
                <a:spcPts val="0"/>
              </a:spcBef>
              <a:buFontTx/>
              <a:buChar char="-"/>
            </a:pPr>
            <a:r>
              <a:rPr lang="en-US" sz="2400">
                <a:solidFill>
                  <a:srgbClr val="000000"/>
                </a:solidFill>
                <a:effectLst/>
                <a:latin typeface="Calibri" panose="020F0502020204030204" pitchFamily="34" charset="0"/>
                <a:ea typeface="Calibri" panose="020F0502020204030204" pitchFamily="34" charset="0"/>
                <a:cs typeface="Calibri" panose="020F0502020204030204" pitchFamily="34" charset="0"/>
              </a:rPr>
              <a:t>MediaPipe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là</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một</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framework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mã</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nguồn</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mở</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do Google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phát</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triển</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chuyên</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cung</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cấp</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các</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giải</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pháp</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Machine Learning (ML)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cho</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xử</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lý</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video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và</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hình</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ảnh</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thời</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gian</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thực</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trên</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nhiều</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nền</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tảng</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như</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Web, Android, iOS,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và</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các</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thiết</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bị</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nhúng</a:t>
            </a:r>
            <a:r>
              <a:rPr lang="en-US" sz="240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285750" indent="-285750" algn="just">
              <a:lnSpc>
                <a:spcPct val="150000"/>
              </a:lnSpc>
              <a:spcBef>
                <a:spcPts val="0"/>
              </a:spcBef>
              <a:buFontTx/>
              <a:buChar char="-"/>
            </a:pP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MediaPipe</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cung</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cấp</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các</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giải</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pháp</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như</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endParaRPr lang="en-US" sz="2400" dirty="0">
              <a:latin typeface="Calibri" panose="020F0502020204030204" pitchFamily="34" charset="0"/>
              <a:ea typeface="Calibri" panose="020F0502020204030204" pitchFamily="34" charset="0"/>
              <a:cs typeface="Calibri" panose="020F0502020204030204" pitchFamily="34" charset="0"/>
            </a:endParaRPr>
          </a:p>
          <a:p>
            <a:pPr marL="1028700" lvl="2" indent="-342900" algn="just">
              <a:lnSpc>
                <a:spcPct val="150000"/>
              </a:lnSpc>
              <a:spcBef>
                <a:spcPts val="0"/>
              </a:spcBef>
              <a:buFont typeface="Wingdings" panose="05000000000000000000" pitchFamily="2" charset="2"/>
              <a:buChar char="Ø"/>
            </a:pP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Theo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dõi</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bàn</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tay</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khuôn</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mặt</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cơ</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thể</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endParaRPr lang="en-US" sz="2400" dirty="0">
              <a:latin typeface="Calibri" panose="020F0502020204030204" pitchFamily="34" charset="0"/>
              <a:ea typeface="Calibri" panose="020F0502020204030204" pitchFamily="34" charset="0"/>
              <a:cs typeface="Calibri" panose="020F0502020204030204" pitchFamily="34" charset="0"/>
            </a:endParaRPr>
          </a:p>
          <a:p>
            <a:pPr marL="1028700" lvl="2" indent="-342900" algn="just">
              <a:lnSpc>
                <a:spcPct val="150000"/>
              </a:lnSpc>
              <a:spcBef>
                <a:spcPts val="0"/>
              </a:spcBef>
              <a:buFont typeface="Wingdings" panose="05000000000000000000" pitchFamily="2" charset="2"/>
              <a:buChar char="Ø"/>
            </a:pP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Phân</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đoạn</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ảnh</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nền</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đối</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tượng</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endParaRPr lang="en-US" sz="2400" dirty="0">
              <a:latin typeface="Calibri" panose="020F0502020204030204" pitchFamily="34" charset="0"/>
              <a:ea typeface="Calibri" panose="020F0502020204030204" pitchFamily="34" charset="0"/>
              <a:cs typeface="Calibri" panose="020F0502020204030204" pitchFamily="34" charset="0"/>
            </a:endParaRPr>
          </a:p>
          <a:p>
            <a:pPr marL="1028700" lvl="2" indent="-342900" algn="just">
              <a:lnSpc>
                <a:spcPct val="150000"/>
              </a:lnSpc>
              <a:spcBef>
                <a:spcPts val="0"/>
              </a:spcBef>
              <a:buFont typeface="Wingdings" panose="05000000000000000000" pitchFamily="2" charset="2"/>
              <a:buChar char="Ø"/>
            </a:pP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Theo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dõi</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vật</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thể</a:t>
            </a:r>
            <a:r>
              <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3D.</a:t>
            </a:r>
          </a:p>
        </p:txBody>
      </p:sp>
      <p:pic>
        <p:nvPicPr>
          <p:cNvPr id="5" name="Picture 4">
            <a:extLst>
              <a:ext uri="{FF2B5EF4-FFF2-40B4-BE49-F238E27FC236}">
                <a16:creationId xmlns:a16="http://schemas.microsoft.com/office/drawing/2014/main" id="{CAD683DD-ADAB-A941-35EB-69E6069C0A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1974" y="3974952"/>
            <a:ext cx="5791200" cy="2019226"/>
          </a:xfrm>
          <a:prstGeom prst="rect">
            <a:avLst/>
          </a:prstGeom>
        </p:spPr>
      </p:pic>
      <p:sp>
        <p:nvSpPr>
          <p:cNvPr id="2" name="Rectangle 1">
            <a:extLst>
              <a:ext uri="{FF2B5EF4-FFF2-40B4-BE49-F238E27FC236}">
                <a16:creationId xmlns:a16="http://schemas.microsoft.com/office/drawing/2014/main" id="{996D6F13-C2BA-9E14-DA53-6749A64A6857}"/>
              </a:ext>
            </a:extLst>
          </p:cNvPr>
          <p:cNvSpPr/>
          <p:nvPr/>
        </p:nvSpPr>
        <p:spPr>
          <a:xfrm>
            <a:off x="678542" y="1306360"/>
            <a:ext cx="3126541"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1"/>
                </a:solidFill>
                <a:latin typeface="Calibri" panose="020F0502020204030204" pitchFamily="34" charset="0"/>
                <a:ea typeface="Calibri" panose="020F0502020204030204" pitchFamily="34" charset="0"/>
                <a:cs typeface="Calibri" panose="020F0502020204030204" pitchFamily="34" charset="0"/>
              </a:rPr>
              <a:t>Tổng quan về MediaPipe</a:t>
            </a:r>
          </a:p>
        </p:txBody>
      </p:sp>
    </p:spTree>
    <p:extLst>
      <p:ext uri="{BB962C8B-B14F-4D97-AF65-F5344CB8AC3E}">
        <p14:creationId xmlns:p14="http://schemas.microsoft.com/office/powerpoint/2010/main" val="2772334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303ED-D57D-2F08-8B05-7D6141E9906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D3582BA-9276-A3A7-7952-2C7EDC616EDA}"/>
              </a:ext>
            </a:extLst>
          </p:cNvPr>
          <p:cNvSpPr>
            <a:spLocks noGrp="1"/>
          </p:cNvSpPr>
          <p:nvPr>
            <p:ph type="title"/>
          </p:nvPr>
        </p:nvSpPr>
        <p:spPr>
          <a:xfrm>
            <a:off x="543290" y="206478"/>
            <a:ext cx="10780955" cy="637366"/>
          </a:xfrm>
        </p:spPr>
        <p:txBody>
          <a:bodyPr>
            <a:normAutofit fontScale="90000"/>
          </a:bodyPr>
          <a:lstStyle/>
          <a:p>
            <a:r>
              <a:rPr lang="en-US" dirty="0">
                <a:latin typeface="Calibri" panose="020F0502020204030204" pitchFamily="34" charset="0"/>
                <a:ea typeface="Calibri" panose="020F0502020204030204" pitchFamily="34" charset="0"/>
                <a:cs typeface="Calibri" panose="020F0502020204030204" pitchFamily="34" charset="0"/>
              </a:rPr>
              <a:t>2. NGHIÊN CỨU LÍ THUYẾT</a:t>
            </a:r>
          </a:p>
        </p:txBody>
      </p:sp>
      <p:sp>
        <p:nvSpPr>
          <p:cNvPr id="9" name="Text Placeholder 8">
            <a:extLst>
              <a:ext uri="{FF2B5EF4-FFF2-40B4-BE49-F238E27FC236}">
                <a16:creationId xmlns:a16="http://schemas.microsoft.com/office/drawing/2014/main" id="{1D9481B5-6118-E9A3-A1A3-16EBBDFC11C8}"/>
              </a:ext>
            </a:extLst>
          </p:cNvPr>
          <p:cNvSpPr>
            <a:spLocks noGrp="1"/>
          </p:cNvSpPr>
          <p:nvPr>
            <p:ph sz="quarter" idx="13"/>
          </p:nvPr>
        </p:nvSpPr>
        <p:spPr>
          <a:xfrm>
            <a:off x="378932" y="1691363"/>
            <a:ext cx="11813067" cy="2349695"/>
          </a:xfrm>
        </p:spPr>
        <p:txBody>
          <a:bodyPr>
            <a:noAutofit/>
          </a:bodyPr>
          <a:lstStyle/>
          <a:p>
            <a:pPr marL="285750" indent="-285750" algn="just">
              <a:lnSpc>
                <a:spcPct val="150000"/>
              </a:lnSpc>
              <a:spcBef>
                <a:spcPts val="0"/>
              </a:spcBef>
              <a:buFontTx/>
              <a:buChar char="-"/>
            </a:pPr>
            <a:r>
              <a:rPr lang="vi-VN" sz="2400">
                <a:solidFill>
                  <a:srgbClr val="000000"/>
                </a:solidFill>
                <a:effectLst/>
                <a:latin typeface="Calibri" panose="020F0502020204030204" pitchFamily="34" charset="0"/>
                <a:ea typeface="Calibri" panose="020F0502020204030204" pitchFamily="34" charset="0"/>
                <a:cs typeface="Calibri" panose="020F0502020204030204" pitchFamily="34" charset="0"/>
              </a:rPr>
              <a:t>Firebase </a:t>
            </a:r>
            <a:r>
              <a:rPr lang="vi-VN"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Realtime Database là một cơ sở dữ liệu NoSQL trong nền tảng Firebase của Google</a:t>
            </a:r>
            <a:r>
              <a:rPr lang="en-US" sz="2400" dirty="0">
                <a:solidFill>
                  <a:srgbClr val="000000"/>
                </a:solidFill>
                <a:latin typeface="Calibri" panose="020F0502020204030204" pitchFamily="34" charset="0"/>
                <a:ea typeface="Calibri" panose="020F0502020204030204" pitchFamily="34" charset="0"/>
                <a:cs typeface="Calibri" panose="020F0502020204030204" pitchFamily="34" charset="0"/>
              </a:rPr>
              <a:t>. </a:t>
            </a:r>
            <a:r>
              <a:rPr lang="en-US" sz="2400" dirty="0" err="1">
                <a:solidFill>
                  <a:srgbClr val="000000"/>
                </a:solidFill>
                <a:latin typeface="Calibri" panose="020F0502020204030204" pitchFamily="34" charset="0"/>
                <a:ea typeface="Calibri" panose="020F0502020204030204" pitchFamily="34" charset="0"/>
                <a:cs typeface="Calibri" panose="020F0502020204030204" pitchFamily="34" charset="0"/>
              </a:rPr>
              <a:t>Nó</a:t>
            </a:r>
            <a:r>
              <a:rPr lang="en-US" sz="2400" dirty="0">
                <a:solidFill>
                  <a:srgbClr val="000000"/>
                </a:solidFill>
                <a:latin typeface="Calibri" panose="020F0502020204030204" pitchFamily="34" charset="0"/>
                <a:ea typeface="Calibri" panose="020F0502020204030204" pitchFamily="34" charset="0"/>
                <a:cs typeface="Calibri" panose="020F0502020204030204" pitchFamily="34" charset="0"/>
              </a:rPr>
              <a:t> </a:t>
            </a:r>
            <a:r>
              <a:rPr lang="vi-VN"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lưu trữ dữ liệu dạng cây JSON, cho phép đồng bộ hóa thời gian thực trên nhiều thiết bị. Nó hỗ trợ hoạt động ngoại tuyến bằng cách lưu trữ tạm dữ liệu và đồng bộ khi có kết nối, phù hợp cho các ứng dụng như chat, bảng trạng thái thời gian thực, hoặc game đa người chơi.</a:t>
            </a:r>
            <a:endParaRPr lang="en-US"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19D577EE-0B88-876A-2DC7-40138C2ACB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7212" y="4041058"/>
            <a:ext cx="5093110" cy="2829506"/>
          </a:xfrm>
          <a:prstGeom prst="rect">
            <a:avLst/>
          </a:prstGeom>
        </p:spPr>
      </p:pic>
      <p:sp>
        <p:nvSpPr>
          <p:cNvPr id="2" name="Rectangle 1">
            <a:extLst>
              <a:ext uri="{FF2B5EF4-FFF2-40B4-BE49-F238E27FC236}">
                <a16:creationId xmlns:a16="http://schemas.microsoft.com/office/drawing/2014/main" id="{696B5FF0-628F-63EB-6B63-B2C2AAE03844}"/>
              </a:ext>
            </a:extLst>
          </p:cNvPr>
          <p:cNvSpPr/>
          <p:nvPr/>
        </p:nvSpPr>
        <p:spPr>
          <a:xfrm>
            <a:off x="378933" y="1227087"/>
            <a:ext cx="4625686"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rgbClr val="000000"/>
                </a:solidFill>
                <a:latin typeface="Calibri" panose="020F0502020204030204" pitchFamily="34" charset="0"/>
                <a:ea typeface="Calibri" panose="020F0502020204030204" pitchFamily="34" charset="0"/>
                <a:cs typeface="Calibri" panose="020F0502020204030204" pitchFamily="34" charset="0"/>
              </a:rPr>
              <a:t>Tổng quan về </a:t>
            </a:r>
            <a:r>
              <a:rPr lang="vi-VN"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Firebase Realtime Database</a:t>
            </a:r>
            <a:endParaRPr lang="en-US" sz="2000" b="1">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26508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D48B0F-486A-6F17-94B3-4E91CED48B8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8AE20369-B0D5-4E54-9EB8-57BF1F14BA33}"/>
              </a:ext>
            </a:extLst>
          </p:cNvPr>
          <p:cNvSpPr>
            <a:spLocks noGrp="1"/>
          </p:cNvSpPr>
          <p:nvPr>
            <p:ph type="title"/>
          </p:nvPr>
        </p:nvSpPr>
        <p:spPr>
          <a:xfrm>
            <a:off x="648802" y="216371"/>
            <a:ext cx="10780955" cy="639036"/>
          </a:xfrm>
        </p:spPr>
        <p:txBody>
          <a:bodyPr>
            <a:normAutofit fontScale="90000"/>
          </a:bodyPr>
          <a:lstStyle/>
          <a:p>
            <a:r>
              <a:rPr lang="en-US" dirty="0">
                <a:latin typeface="Calibri" panose="020F0502020204030204" pitchFamily="34" charset="0"/>
                <a:ea typeface="Calibri" panose="020F0502020204030204" pitchFamily="34" charset="0"/>
                <a:cs typeface="Calibri" panose="020F0502020204030204" pitchFamily="34" charset="0"/>
              </a:rPr>
              <a:t>3. HIỆN THỰC HÓA NGHIÊN CỨU</a:t>
            </a:r>
          </a:p>
        </p:txBody>
      </p:sp>
      <p:sp>
        <p:nvSpPr>
          <p:cNvPr id="9" name="Text Placeholder 8">
            <a:extLst>
              <a:ext uri="{FF2B5EF4-FFF2-40B4-BE49-F238E27FC236}">
                <a16:creationId xmlns:a16="http://schemas.microsoft.com/office/drawing/2014/main" id="{4BDFAD7D-CB56-0410-521F-B438C6475AB2}"/>
              </a:ext>
            </a:extLst>
          </p:cNvPr>
          <p:cNvSpPr>
            <a:spLocks noGrp="1"/>
          </p:cNvSpPr>
          <p:nvPr>
            <p:ph sz="quarter" idx="13"/>
          </p:nvPr>
        </p:nvSpPr>
        <p:spPr>
          <a:xfrm>
            <a:off x="649288" y="1858296"/>
            <a:ext cx="10780712" cy="4359623"/>
          </a:xfrm>
        </p:spPr>
        <p:txBody>
          <a:bodyPr>
            <a:noAutofit/>
          </a:bodyPr>
          <a:lstStyle/>
          <a:p>
            <a:pPr marL="342900" lvl="0" indent="-342900" algn="just">
              <a:lnSpc>
                <a:spcPct val="150000"/>
              </a:lnSpc>
              <a:spcBef>
                <a:spcPts val="600"/>
              </a:spcBef>
              <a:spcAft>
                <a:spcPts val="600"/>
              </a:spcAft>
              <a:buFontTx/>
              <a:buChar char="-"/>
            </a:pPr>
            <a:r>
              <a:rPr lang="vi-VN" sz="2400">
                <a:latin typeface="Calibri" panose="020F0502020204030204" pitchFamily="34" charset="0"/>
                <a:ea typeface="Calibri" panose="020F0502020204030204" pitchFamily="34" charset="0"/>
                <a:cs typeface="Calibri" panose="020F0502020204030204" pitchFamily="34" charset="0"/>
              </a:rPr>
              <a:t>Phát </a:t>
            </a:r>
            <a:r>
              <a:rPr lang="vi-VN" sz="2400" dirty="0">
                <a:latin typeface="Calibri" panose="020F0502020204030204" pitchFamily="34" charset="0"/>
                <a:ea typeface="Calibri" panose="020F0502020204030204" pitchFamily="34" charset="0"/>
                <a:cs typeface="Calibri" panose="020F0502020204030204" pitchFamily="34" charset="0"/>
              </a:rPr>
              <a:t>triển trò chơi xếp gạch </a:t>
            </a:r>
            <a:r>
              <a:rPr lang="vi-VN" sz="2400">
                <a:latin typeface="Calibri" panose="020F0502020204030204" pitchFamily="34" charset="0"/>
                <a:ea typeface="Calibri" panose="020F0502020204030204" pitchFamily="34" charset="0"/>
                <a:cs typeface="Calibri" panose="020F0502020204030204" pitchFamily="34" charset="0"/>
              </a:rPr>
              <a:t>trên web</a:t>
            </a:r>
            <a:r>
              <a:rPr lang="en-US" sz="2400">
                <a:latin typeface="Calibri" panose="020F0502020204030204" pitchFamily="34" charset="0"/>
                <a:ea typeface="Calibri" panose="020F0502020204030204" pitchFamily="34" charset="0"/>
                <a:cs typeface="Calibri" panose="020F0502020204030204" pitchFamily="34" charset="0"/>
              </a:rPr>
              <a:t> với các logic game giữ nguyên</a:t>
            </a:r>
            <a:r>
              <a:rPr lang="vi-VN" sz="2400">
                <a:latin typeface="Calibri" panose="020F0502020204030204" pitchFamily="34" charset="0"/>
                <a:ea typeface="Calibri" panose="020F0502020204030204" pitchFamily="34" charset="0"/>
                <a:cs typeface="Calibri" panose="020F0502020204030204" pitchFamily="34" charset="0"/>
              </a:rPr>
              <a:t>.</a:t>
            </a:r>
            <a:endParaRPr lang="en-US" sz="2400">
              <a:latin typeface="Calibri" panose="020F0502020204030204" pitchFamily="34" charset="0"/>
              <a:ea typeface="Calibri" panose="020F0502020204030204" pitchFamily="34" charset="0"/>
              <a:cs typeface="Calibri" panose="020F0502020204030204" pitchFamily="34" charset="0"/>
            </a:endParaRPr>
          </a:p>
          <a:p>
            <a:pPr marL="342900" indent="-342900" algn="just">
              <a:lnSpc>
                <a:spcPct val="150000"/>
              </a:lnSpc>
              <a:spcBef>
                <a:spcPts val="600"/>
              </a:spcBef>
              <a:spcAft>
                <a:spcPts val="600"/>
              </a:spcAft>
              <a:buFontTx/>
              <a:buChar char="-"/>
            </a:pPr>
            <a:r>
              <a:rPr lang="vi-VN" sz="2400">
                <a:latin typeface="Calibri" panose="020F0502020204030204" pitchFamily="34" charset="0"/>
                <a:ea typeface="Calibri" panose="020F0502020204030204" pitchFamily="34" charset="0"/>
                <a:cs typeface="Calibri" panose="020F0502020204030204" pitchFamily="34" charset="0"/>
              </a:rPr>
              <a:t>Giao diệ</a:t>
            </a:r>
            <a:r>
              <a:rPr lang="en-US" sz="2400">
                <a:latin typeface="Calibri" panose="020F0502020204030204" pitchFamily="34" charset="0"/>
                <a:ea typeface="Calibri" panose="020F0502020204030204" pitchFamily="34" charset="0"/>
                <a:cs typeface="Calibri" panose="020F0502020204030204" pitchFamily="34" charset="0"/>
              </a:rPr>
              <a:t>n</a:t>
            </a:r>
            <a:r>
              <a:rPr lang="vi-VN" sz="2400">
                <a:latin typeface="Calibri" panose="020F0502020204030204" pitchFamily="34" charset="0"/>
                <a:ea typeface="Calibri" panose="020F0502020204030204" pitchFamily="34" charset="0"/>
                <a:cs typeface="Calibri" panose="020F0502020204030204" pitchFamily="34" charset="0"/>
              </a:rPr>
              <a:t> bao gồm</a:t>
            </a:r>
            <a:r>
              <a:rPr lang="en-US" sz="2400">
                <a:latin typeface="Calibri" panose="020F0502020204030204" pitchFamily="34" charset="0"/>
                <a:ea typeface="Calibri" panose="020F0502020204030204" pitchFamily="34" charset="0"/>
                <a:cs typeface="Calibri" panose="020F0502020204030204" pitchFamily="34" charset="0"/>
              </a:rPr>
              <a:t> đăng nhập,</a:t>
            </a:r>
            <a:r>
              <a:rPr lang="vi-VN" sz="2400">
                <a:latin typeface="Calibri" panose="020F0502020204030204" pitchFamily="34" charset="0"/>
                <a:ea typeface="Calibri" panose="020F0502020204030204" pitchFamily="34" charset="0"/>
                <a:cs typeface="Calibri" panose="020F0502020204030204" pitchFamily="34" charset="0"/>
              </a:rPr>
              <a:t> khu vực chơi, hiển thị điểm số, và bảng xếp hạng.</a:t>
            </a:r>
            <a:endParaRPr lang="en-US" sz="2400"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50000"/>
              </a:lnSpc>
              <a:spcBef>
                <a:spcPts val="600"/>
              </a:spcBef>
              <a:spcAft>
                <a:spcPts val="600"/>
              </a:spcAft>
              <a:buFontTx/>
              <a:buChar char="-"/>
            </a:pPr>
            <a:r>
              <a:rPr lang="vi-VN" sz="2400" dirty="0">
                <a:latin typeface="Calibri" panose="020F0502020204030204" pitchFamily="34" charset="0"/>
                <a:ea typeface="Calibri" panose="020F0502020204030204" pitchFamily="34" charset="0"/>
                <a:cs typeface="Calibri" panose="020F0502020204030204" pitchFamily="34" charset="0"/>
              </a:rPr>
              <a:t>Điểm số và tên người chơi sẽ được lưu trữ trong Firebase Realtime Database để đồng bộ bảng xếp hạng thời gian thực.</a:t>
            </a:r>
            <a:endParaRPr lang="en-US" sz="2400"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50000"/>
              </a:lnSpc>
              <a:spcBef>
                <a:spcPts val="600"/>
              </a:spcBef>
              <a:spcAft>
                <a:spcPts val="600"/>
              </a:spcAft>
              <a:buFontTx/>
              <a:buChar char="-"/>
            </a:pPr>
            <a:r>
              <a:rPr lang="en-US" sz="2400">
                <a:latin typeface="Calibri" panose="020F0502020204030204" pitchFamily="34" charset="0"/>
                <a:ea typeface="Calibri" panose="020F0502020204030204" pitchFamily="34" charset="0"/>
                <a:cs typeface="Calibri" panose="020F0502020204030204" pitchFamily="34" charset="0"/>
              </a:rPr>
              <a:t>Xử lí c</a:t>
            </a:r>
            <a:r>
              <a:rPr lang="vi-VN" sz="2400">
                <a:latin typeface="Calibri" panose="020F0502020204030204" pitchFamily="34" charset="0"/>
                <a:ea typeface="Calibri" panose="020F0502020204030204" pitchFamily="34" charset="0"/>
                <a:cs typeface="Calibri" panose="020F0502020204030204" pitchFamily="34" charset="0"/>
              </a:rPr>
              <a:t>ử </a:t>
            </a:r>
            <a:r>
              <a:rPr lang="vi-VN" sz="2400" dirty="0">
                <a:latin typeface="Calibri" panose="020F0502020204030204" pitchFamily="34" charset="0"/>
                <a:ea typeface="Calibri" panose="020F0502020204030204" pitchFamily="34" charset="0"/>
                <a:cs typeface="Calibri" panose="020F0502020204030204" pitchFamily="34" charset="0"/>
              </a:rPr>
              <a:t>chỉ tay được </a:t>
            </a:r>
            <a:r>
              <a:rPr lang="vi-VN" sz="2400">
                <a:latin typeface="Calibri" panose="020F0502020204030204" pitchFamily="34" charset="0"/>
                <a:ea typeface="Calibri" panose="020F0502020204030204" pitchFamily="34" charset="0"/>
                <a:cs typeface="Calibri" panose="020F0502020204030204" pitchFamily="34" charset="0"/>
              </a:rPr>
              <a:t>nhận diện</a:t>
            </a:r>
            <a:r>
              <a:rPr lang="en-US" sz="2400">
                <a:latin typeface="Calibri" panose="020F0502020204030204" pitchFamily="34" charset="0"/>
                <a:ea typeface="Calibri" panose="020F0502020204030204" pitchFamily="34" charset="0"/>
                <a:cs typeface="Calibri" panose="020F0502020204030204" pitchFamily="34" charset="0"/>
              </a:rPr>
              <a:t> bằng MediPipe</a:t>
            </a:r>
            <a:r>
              <a:rPr lang="vi-VN" sz="2400">
                <a:latin typeface="Calibri" panose="020F0502020204030204" pitchFamily="34" charset="0"/>
                <a:ea typeface="Calibri" panose="020F0502020204030204" pitchFamily="34" charset="0"/>
                <a:cs typeface="Calibri" panose="020F0502020204030204" pitchFamily="34" charset="0"/>
              </a:rPr>
              <a:t> để</a:t>
            </a:r>
            <a:r>
              <a:rPr lang="en-US" sz="2400">
                <a:latin typeface="Calibri" panose="020F0502020204030204" pitchFamily="34" charset="0"/>
                <a:ea typeface="Calibri" panose="020F0502020204030204" pitchFamily="34" charset="0"/>
                <a:cs typeface="Calibri" panose="020F0502020204030204" pitchFamily="34" charset="0"/>
              </a:rPr>
              <a:t> điều khiển các hành động</a:t>
            </a:r>
            <a:r>
              <a:rPr lang="vi-VN" sz="2400">
                <a:latin typeface="Calibri" panose="020F0502020204030204" pitchFamily="34" charset="0"/>
                <a:ea typeface="Calibri" panose="020F0502020204030204" pitchFamily="34" charset="0"/>
                <a:cs typeface="Calibri" panose="020F0502020204030204" pitchFamily="34" charset="0"/>
              </a:rPr>
              <a:t> như </a:t>
            </a:r>
            <a:r>
              <a:rPr lang="vi-VN" sz="2400" dirty="0">
                <a:latin typeface="Calibri" panose="020F0502020204030204" pitchFamily="34" charset="0"/>
                <a:ea typeface="Calibri" panose="020F0502020204030204" pitchFamily="34" charset="0"/>
                <a:cs typeface="Calibri" panose="020F0502020204030204" pitchFamily="34" charset="0"/>
              </a:rPr>
              <a:t>di chuyển, xoay và </a:t>
            </a:r>
            <a:r>
              <a:rPr lang="en-US" sz="2400" dirty="0" err="1">
                <a:latin typeface="Calibri" panose="020F0502020204030204" pitchFamily="34" charset="0"/>
                <a:ea typeface="Calibri" panose="020F0502020204030204" pitchFamily="34" charset="0"/>
                <a:cs typeface="Calibri" panose="020F0502020204030204" pitchFamily="34" charset="0"/>
              </a:rPr>
              <a:t>thả</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gạch</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xuống</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2400" dirty="0" err="1">
                <a:latin typeface="Calibri" panose="020F0502020204030204" pitchFamily="34" charset="0"/>
                <a:ea typeface="Calibri" panose="020F0502020204030204" pitchFamily="34" charset="0"/>
                <a:cs typeface="Calibri" panose="020F0502020204030204" pitchFamily="34" charset="0"/>
              </a:rPr>
              <a:t>nhanh</a:t>
            </a:r>
            <a:r>
              <a:rPr lang="vi-VN" sz="2400" dirty="0">
                <a:latin typeface="Calibri" panose="020F0502020204030204" pitchFamily="34" charset="0"/>
                <a:ea typeface="Calibri" panose="020F0502020204030204" pitchFamily="34" charset="0"/>
                <a:cs typeface="Calibri" panose="020F0502020204030204" pitchFamily="34" charset="0"/>
              </a:rPr>
              <a:t>.</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2" name="Rectangle 1">
            <a:extLst>
              <a:ext uri="{FF2B5EF4-FFF2-40B4-BE49-F238E27FC236}">
                <a16:creationId xmlns:a16="http://schemas.microsoft.com/office/drawing/2014/main" id="{570D182D-7306-2824-DE83-960E9532402A}"/>
              </a:ext>
            </a:extLst>
          </p:cNvPr>
          <p:cNvSpPr/>
          <p:nvPr/>
        </p:nvSpPr>
        <p:spPr>
          <a:xfrm>
            <a:off x="378933" y="1394020"/>
            <a:ext cx="2541248"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rgbClr val="000000"/>
                </a:solidFill>
                <a:latin typeface="Calibri" panose="020F0502020204030204" pitchFamily="34" charset="0"/>
                <a:ea typeface="Calibri" panose="020F0502020204030204" pitchFamily="34" charset="0"/>
                <a:cs typeface="Calibri" panose="020F0502020204030204" pitchFamily="34" charset="0"/>
              </a:rPr>
              <a:t>Mô tả bài toán</a:t>
            </a:r>
            <a:endParaRPr lang="en-US" sz="2000" b="1">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9759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F0AA38-37F9-CB12-1BAD-CF97365D31D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E75EFEA2-DBD1-D911-CA6F-A34B4277A934}"/>
              </a:ext>
            </a:extLst>
          </p:cNvPr>
          <p:cNvSpPr>
            <a:spLocks noGrp="1"/>
          </p:cNvSpPr>
          <p:nvPr>
            <p:ph type="title"/>
          </p:nvPr>
        </p:nvSpPr>
        <p:spPr>
          <a:xfrm>
            <a:off x="648802" y="216371"/>
            <a:ext cx="10780955" cy="639036"/>
          </a:xfrm>
        </p:spPr>
        <p:txBody>
          <a:bodyPr>
            <a:normAutofit fontScale="90000"/>
          </a:bodyPr>
          <a:lstStyle/>
          <a:p>
            <a:r>
              <a:rPr lang="en-US" dirty="0">
                <a:latin typeface="Calibri" panose="020F0502020204030204" pitchFamily="34" charset="0"/>
                <a:ea typeface="Calibri" panose="020F0502020204030204" pitchFamily="34" charset="0"/>
                <a:cs typeface="Calibri" panose="020F0502020204030204" pitchFamily="34" charset="0"/>
              </a:rPr>
              <a:t>3. HIỆN THỰC HÓA NGHIÊN CỨU</a:t>
            </a:r>
          </a:p>
        </p:txBody>
      </p:sp>
      <p:sp>
        <p:nvSpPr>
          <p:cNvPr id="9" name="Text Placeholder 8">
            <a:extLst>
              <a:ext uri="{FF2B5EF4-FFF2-40B4-BE49-F238E27FC236}">
                <a16:creationId xmlns:a16="http://schemas.microsoft.com/office/drawing/2014/main" id="{104489FD-09EF-8748-01C2-6398C7A4C632}"/>
              </a:ext>
            </a:extLst>
          </p:cNvPr>
          <p:cNvSpPr>
            <a:spLocks noGrp="1"/>
          </p:cNvSpPr>
          <p:nvPr>
            <p:ph sz="quarter" idx="13"/>
          </p:nvPr>
        </p:nvSpPr>
        <p:spPr>
          <a:xfrm>
            <a:off x="649288" y="1140542"/>
            <a:ext cx="10780712" cy="5077378"/>
          </a:xfrm>
        </p:spPr>
        <p:txBody>
          <a:bodyPr>
            <a:noAutofit/>
          </a:bodyPr>
          <a:lstStyle/>
          <a:p>
            <a:pPr marL="342900" indent="-342900" algn="just">
              <a:lnSpc>
                <a:spcPct val="100000"/>
              </a:lnSpc>
              <a:spcBef>
                <a:spcPts val="600"/>
              </a:spcBef>
              <a:spcAft>
                <a:spcPts val="600"/>
              </a:spcAft>
              <a:buFontTx/>
              <a:buChar char="-"/>
            </a:pPr>
            <a:endParaRPr lang="en-US" sz="2400">
              <a:effectLst/>
              <a:latin typeface="Calibri" panose="020F0502020204030204" pitchFamily="34" charset="0"/>
              <a:ea typeface="Calibri" panose="020F0502020204030204" pitchFamily="34" charset="0"/>
              <a:cs typeface="Calibri" panose="020F0502020204030204" pitchFamily="34" charset="0"/>
            </a:endParaRPr>
          </a:p>
          <a:p>
            <a:pPr marL="342900" indent="-342900" algn="just">
              <a:lnSpc>
                <a:spcPct val="100000"/>
              </a:lnSpc>
              <a:spcBef>
                <a:spcPts val="600"/>
              </a:spcBef>
              <a:spcAft>
                <a:spcPts val="600"/>
              </a:spcAft>
              <a:buFontTx/>
              <a:buChar char="-"/>
            </a:pPr>
            <a:r>
              <a:rPr lang="vi-VN" sz="2400">
                <a:effectLst/>
                <a:latin typeface="Calibri" panose="020F0502020204030204" pitchFamily="34" charset="0"/>
                <a:ea typeface="Calibri" panose="020F0502020204030204" pitchFamily="34" charset="0"/>
                <a:cs typeface="Calibri" panose="020F0502020204030204" pitchFamily="34" charset="0"/>
              </a:rPr>
              <a:t>Video </a:t>
            </a:r>
            <a:r>
              <a:rPr lang="vi-VN" sz="2400" dirty="0">
                <a:effectLst/>
                <a:latin typeface="Calibri" panose="020F0502020204030204" pitchFamily="34" charset="0"/>
                <a:ea typeface="Calibri" panose="020F0502020204030204" pitchFamily="34" charset="0"/>
                <a:cs typeface="Calibri" panose="020F0502020204030204" pitchFamily="34" charset="0"/>
              </a:rPr>
              <a:t>từ webcam của người chơi.</a:t>
            </a:r>
          </a:p>
          <a:p>
            <a:pPr marL="342900" indent="-342900" algn="just">
              <a:lnSpc>
                <a:spcPct val="100000"/>
              </a:lnSpc>
              <a:spcBef>
                <a:spcPts val="600"/>
              </a:spcBef>
              <a:spcAft>
                <a:spcPts val="600"/>
              </a:spcAft>
              <a:buFontTx/>
              <a:buChar char="-"/>
            </a:pPr>
            <a:r>
              <a:rPr lang="vi-VN" sz="2400" dirty="0">
                <a:effectLst/>
                <a:latin typeface="Calibri" panose="020F0502020204030204" pitchFamily="34" charset="0"/>
                <a:ea typeface="Calibri" panose="020F0502020204030204" pitchFamily="34" charset="0"/>
                <a:cs typeface="Calibri" panose="020F0502020204030204" pitchFamily="34" charset="0"/>
              </a:rPr>
              <a:t>Các cử chỉ tay được nhận diện bởi MediaPipe Hands (tọa độ bàn tay và các điểm landmark).</a:t>
            </a:r>
          </a:p>
          <a:p>
            <a:pPr marL="342900" indent="-342900" algn="just">
              <a:lnSpc>
                <a:spcPct val="100000"/>
              </a:lnSpc>
              <a:spcBef>
                <a:spcPts val="600"/>
              </a:spcBef>
              <a:spcAft>
                <a:spcPts val="600"/>
              </a:spcAft>
              <a:buFontTx/>
              <a:buChar char="-"/>
            </a:pPr>
            <a:r>
              <a:rPr lang="vi-VN" sz="2400" dirty="0">
                <a:effectLst/>
                <a:latin typeface="Calibri" panose="020F0502020204030204" pitchFamily="34" charset="0"/>
                <a:ea typeface="Calibri" panose="020F0502020204030204" pitchFamily="34" charset="0"/>
                <a:cs typeface="Calibri" panose="020F0502020204030204" pitchFamily="34" charset="0"/>
              </a:rPr>
              <a:t>Tên và điểm số của người chơi.</a:t>
            </a:r>
            <a:endParaRPr lang="en-US" sz="2400" dirty="0">
              <a:effectLst/>
              <a:latin typeface="Calibri" panose="020F0502020204030204" pitchFamily="34" charset="0"/>
              <a:ea typeface="Calibri" panose="020F0502020204030204" pitchFamily="34" charset="0"/>
              <a:cs typeface="Calibri" panose="020F0502020204030204" pitchFamily="34" charset="0"/>
            </a:endParaRPr>
          </a:p>
          <a:p>
            <a:pPr algn="just">
              <a:lnSpc>
                <a:spcPct val="100000"/>
              </a:lnSpc>
              <a:spcBef>
                <a:spcPts val="600"/>
              </a:spcBef>
              <a:spcAft>
                <a:spcPts val="600"/>
              </a:spcAft>
            </a:pPr>
            <a:endParaRPr lang="en-US" sz="2400">
              <a:effectLst/>
              <a:latin typeface="Calibri" panose="020F0502020204030204" pitchFamily="34" charset="0"/>
              <a:ea typeface="Calibri" panose="020F0502020204030204" pitchFamily="34" charset="0"/>
              <a:cs typeface="Calibri" panose="020F0502020204030204" pitchFamily="34" charset="0"/>
            </a:endParaRPr>
          </a:p>
          <a:p>
            <a:pPr marL="342900" indent="-342900" algn="just">
              <a:lnSpc>
                <a:spcPct val="100000"/>
              </a:lnSpc>
              <a:spcBef>
                <a:spcPts val="600"/>
              </a:spcBef>
              <a:spcAft>
                <a:spcPts val="600"/>
              </a:spcAft>
              <a:buFontTx/>
              <a:buChar char="-"/>
            </a:pPr>
            <a:r>
              <a:rPr lang="vi-VN" sz="2400">
                <a:latin typeface="Calibri" panose="020F0502020204030204" pitchFamily="34" charset="0"/>
                <a:ea typeface="Calibri" panose="020F0502020204030204" pitchFamily="34" charset="0"/>
                <a:cs typeface="Calibri" panose="020F0502020204030204" pitchFamily="34" charset="0"/>
              </a:rPr>
              <a:t>Các </a:t>
            </a:r>
            <a:r>
              <a:rPr lang="vi-VN" sz="2400" dirty="0">
                <a:latin typeface="Calibri" panose="020F0502020204030204" pitchFamily="34" charset="0"/>
                <a:ea typeface="Calibri" panose="020F0502020204030204" pitchFamily="34" charset="0"/>
                <a:cs typeface="Calibri" panose="020F0502020204030204" pitchFamily="34" charset="0"/>
              </a:rPr>
              <a:t>hành động trong trò chơi (di chuyển, xoay, thả nhanh).</a:t>
            </a:r>
          </a:p>
          <a:p>
            <a:pPr marL="342900" indent="-342900" algn="just">
              <a:lnSpc>
                <a:spcPct val="100000"/>
              </a:lnSpc>
              <a:spcBef>
                <a:spcPts val="600"/>
              </a:spcBef>
              <a:spcAft>
                <a:spcPts val="600"/>
              </a:spcAft>
              <a:buFontTx/>
              <a:buChar char="-"/>
            </a:pPr>
            <a:r>
              <a:rPr lang="vi-VN" sz="2400" dirty="0">
                <a:latin typeface="Calibri" panose="020F0502020204030204" pitchFamily="34" charset="0"/>
                <a:ea typeface="Calibri" panose="020F0502020204030204" pitchFamily="34" charset="0"/>
                <a:cs typeface="Calibri" panose="020F0502020204030204" pitchFamily="34" charset="0"/>
              </a:rPr>
              <a:t>Giao diện trò chơi hiển thị khối gạch đang rơi, điểm số và trạng thái trò chơi.</a:t>
            </a:r>
          </a:p>
          <a:p>
            <a:pPr marL="342900" indent="-342900" algn="just">
              <a:lnSpc>
                <a:spcPct val="100000"/>
              </a:lnSpc>
              <a:spcBef>
                <a:spcPts val="600"/>
              </a:spcBef>
              <a:spcAft>
                <a:spcPts val="600"/>
              </a:spcAft>
              <a:buFontTx/>
              <a:buChar char="-"/>
            </a:pPr>
            <a:r>
              <a:rPr lang="vi-VN" sz="2400" dirty="0">
                <a:latin typeface="Calibri" panose="020F0502020204030204" pitchFamily="34" charset="0"/>
                <a:ea typeface="Calibri" panose="020F0502020204030204" pitchFamily="34" charset="0"/>
                <a:cs typeface="Calibri" panose="020F0502020204030204" pitchFamily="34" charset="0"/>
              </a:rPr>
              <a:t>Dữ liệu từ Firebase được truy xuất và hiển thị trên giao diện dưới dạng danh sách, sắp xếp theo điểm số từ cao </a:t>
            </a:r>
            <a:r>
              <a:rPr lang="vi-VN" sz="2400">
                <a:latin typeface="Calibri" panose="020F0502020204030204" pitchFamily="34" charset="0"/>
                <a:ea typeface="Calibri" panose="020F0502020204030204" pitchFamily="34" charset="0"/>
                <a:cs typeface="Calibri" panose="020F0502020204030204" pitchFamily="34" charset="0"/>
              </a:rPr>
              <a:t>đến thấp </a:t>
            </a:r>
            <a:r>
              <a:rPr lang="vi-VN" sz="2400" dirty="0">
                <a:latin typeface="Calibri" panose="020F0502020204030204" pitchFamily="34" charset="0"/>
                <a:ea typeface="Calibri" panose="020F0502020204030204" pitchFamily="34" charset="0"/>
                <a:cs typeface="Calibri" panose="020F0502020204030204" pitchFamily="34" charset="0"/>
              </a:rPr>
              <a:t>kèm theo tên người chơi</a:t>
            </a:r>
            <a:r>
              <a:rPr lang="en-US" sz="2400" dirty="0">
                <a:latin typeface="Calibri" panose="020F0502020204030204" pitchFamily="34" charset="0"/>
                <a:ea typeface="Calibri" panose="020F0502020204030204" pitchFamily="34" charset="0"/>
                <a:cs typeface="Calibri" panose="020F0502020204030204" pitchFamily="34" charset="0"/>
              </a:rPr>
              <a:t>.</a:t>
            </a:r>
            <a:endParaRPr lang="vi-VN" sz="2400" dirty="0">
              <a:latin typeface="Calibri" panose="020F0502020204030204" pitchFamily="34" charset="0"/>
              <a:ea typeface="Calibri" panose="020F0502020204030204" pitchFamily="34" charset="0"/>
              <a:cs typeface="Calibri" panose="020F0502020204030204" pitchFamily="34" charset="0"/>
            </a:endParaRPr>
          </a:p>
        </p:txBody>
      </p:sp>
      <p:sp>
        <p:nvSpPr>
          <p:cNvPr id="2" name="Rectangle 1">
            <a:extLst>
              <a:ext uri="{FF2B5EF4-FFF2-40B4-BE49-F238E27FC236}">
                <a16:creationId xmlns:a16="http://schemas.microsoft.com/office/drawing/2014/main" id="{A13E24AB-27FF-0C90-61A7-A1B632737D44}"/>
              </a:ext>
            </a:extLst>
          </p:cNvPr>
          <p:cNvSpPr/>
          <p:nvPr/>
        </p:nvSpPr>
        <p:spPr>
          <a:xfrm>
            <a:off x="378933" y="1227087"/>
            <a:ext cx="2246280"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rgbClr val="000000"/>
                </a:solidFill>
                <a:latin typeface="Calibri" panose="020F0502020204030204" pitchFamily="34" charset="0"/>
                <a:ea typeface="Calibri" panose="020F0502020204030204" pitchFamily="34" charset="0"/>
                <a:cs typeface="Calibri" panose="020F0502020204030204" pitchFamily="34" charset="0"/>
              </a:rPr>
              <a:t>Dữ liệu đầu vào</a:t>
            </a:r>
            <a:endParaRPr lang="en-US" sz="2000" b="1">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A793F9E2-FF21-F508-B196-7B3EDFAECF49}"/>
              </a:ext>
            </a:extLst>
          </p:cNvPr>
          <p:cNvSpPr/>
          <p:nvPr/>
        </p:nvSpPr>
        <p:spPr>
          <a:xfrm>
            <a:off x="378933" y="3572081"/>
            <a:ext cx="2246280"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rgbClr val="000000"/>
                </a:solidFill>
                <a:latin typeface="Calibri" panose="020F0502020204030204" pitchFamily="34" charset="0"/>
                <a:ea typeface="Calibri" panose="020F0502020204030204" pitchFamily="34" charset="0"/>
                <a:cs typeface="Calibri" panose="020F0502020204030204" pitchFamily="34" charset="0"/>
              </a:rPr>
              <a:t>Dữ liệu đầu ra</a:t>
            </a:r>
            <a:endParaRPr lang="en-US" sz="2000" b="1">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883789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6C978-28D2-0092-0AD1-189BBD9B5E6F}"/>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E23875E1-402D-5A5B-5DF3-7BE2CF0651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6346" y="1923159"/>
            <a:ext cx="6195858" cy="4423564"/>
          </a:xfrm>
          <a:prstGeom prst="rect">
            <a:avLst/>
          </a:prstGeom>
        </p:spPr>
      </p:pic>
      <p:pic>
        <p:nvPicPr>
          <p:cNvPr id="6" name="Picture 5">
            <a:extLst>
              <a:ext uri="{FF2B5EF4-FFF2-40B4-BE49-F238E27FC236}">
                <a16:creationId xmlns:a16="http://schemas.microsoft.com/office/drawing/2014/main" id="{AB694BFC-65EB-9960-26F7-BB85B1542C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0587" y="1781172"/>
            <a:ext cx="3959399" cy="2231600"/>
          </a:xfrm>
          <a:prstGeom prst="rect">
            <a:avLst/>
          </a:prstGeom>
        </p:spPr>
      </p:pic>
      <p:pic>
        <p:nvPicPr>
          <p:cNvPr id="7" name="Picture 6">
            <a:extLst>
              <a:ext uri="{FF2B5EF4-FFF2-40B4-BE49-F238E27FC236}">
                <a16:creationId xmlns:a16="http://schemas.microsoft.com/office/drawing/2014/main" id="{02DE1333-12F1-A75B-8DC4-CCA180937A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12654" y="3961028"/>
            <a:ext cx="4953000" cy="2385695"/>
          </a:xfrm>
          <a:prstGeom prst="rect">
            <a:avLst/>
          </a:prstGeom>
        </p:spPr>
      </p:pic>
      <p:sp>
        <p:nvSpPr>
          <p:cNvPr id="4" name="Title 3">
            <a:extLst>
              <a:ext uri="{FF2B5EF4-FFF2-40B4-BE49-F238E27FC236}">
                <a16:creationId xmlns:a16="http://schemas.microsoft.com/office/drawing/2014/main" id="{A7ABB714-E98A-E8D6-5676-2AD6CD3D79B7}"/>
              </a:ext>
            </a:extLst>
          </p:cNvPr>
          <p:cNvSpPr>
            <a:spLocks noGrp="1"/>
          </p:cNvSpPr>
          <p:nvPr>
            <p:ph type="title"/>
          </p:nvPr>
        </p:nvSpPr>
        <p:spPr>
          <a:xfrm>
            <a:off x="609959" y="147482"/>
            <a:ext cx="10780955" cy="688259"/>
          </a:xfrm>
        </p:spPr>
        <p:txBody>
          <a:bodyPr>
            <a:normAutofit/>
          </a:bodyPr>
          <a:lstStyle/>
          <a:p>
            <a:r>
              <a:rPr lang="en-US" sz="3600" dirty="0">
                <a:latin typeface="Calibri" panose="020F0502020204030204" pitchFamily="34" charset="0"/>
                <a:ea typeface="Calibri" panose="020F0502020204030204" pitchFamily="34" charset="0"/>
                <a:cs typeface="Calibri" panose="020F0502020204030204" pitchFamily="34" charset="0"/>
              </a:rPr>
              <a:t>3. HIỆN THỰC HÓA NGHIÊN CỨU</a:t>
            </a:r>
            <a:endParaRPr lang="en-US" sz="3600" dirty="0"/>
          </a:p>
        </p:txBody>
      </p:sp>
      <p:sp>
        <p:nvSpPr>
          <p:cNvPr id="2" name="Rectangle 1">
            <a:extLst>
              <a:ext uri="{FF2B5EF4-FFF2-40B4-BE49-F238E27FC236}">
                <a16:creationId xmlns:a16="http://schemas.microsoft.com/office/drawing/2014/main" id="{A7204080-8FEC-AE44-3642-EF49F6A67074}"/>
              </a:ext>
            </a:extLst>
          </p:cNvPr>
          <p:cNvSpPr/>
          <p:nvPr/>
        </p:nvSpPr>
        <p:spPr>
          <a:xfrm>
            <a:off x="378933" y="1227087"/>
            <a:ext cx="3888267" cy="46427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rgbClr val="000000"/>
                </a:solidFill>
                <a:latin typeface="Calibri" panose="020F0502020204030204" pitchFamily="34" charset="0"/>
                <a:ea typeface="Calibri" panose="020F0502020204030204" pitchFamily="34" charset="0"/>
                <a:cs typeface="Calibri" panose="020F0502020204030204" pitchFamily="34" charset="0"/>
              </a:rPr>
              <a:t>Xây dựng các thành phần</a:t>
            </a:r>
            <a:endParaRPr lang="en-US" sz="2000" b="1">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96096803"/>
      </p:ext>
    </p:extLst>
  </p:cSld>
  <p:clrMapOvr>
    <a:masterClrMapping/>
  </p:clrMapOvr>
</p:sld>
</file>

<file path=ppt/theme/theme1.xml><?xml version="1.0" encoding="utf-8"?>
<a:theme xmlns:a="http://schemas.openxmlformats.org/drawingml/2006/main" name="ColorBlockVTI">
  <a:themeElements>
    <a:clrScheme name="ColorBlock Color Scheme">
      <a:dk1>
        <a:sysClr val="windowText" lastClr="000000"/>
      </a:dk1>
      <a:lt1>
        <a:sysClr val="window" lastClr="FFFFFF"/>
      </a:lt1>
      <a:dk2>
        <a:srgbClr val="002044"/>
      </a:dk2>
      <a:lt2>
        <a:srgbClr val="F5F0F3"/>
      </a:lt2>
      <a:accent1>
        <a:srgbClr val="4A41C5"/>
      </a:accent1>
      <a:accent2>
        <a:srgbClr val="37997B"/>
      </a:accent2>
      <a:accent3>
        <a:srgbClr val="17B4DF"/>
      </a:accent3>
      <a:accent4>
        <a:srgbClr val="E69500"/>
      </a:accent4>
      <a:accent5>
        <a:srgbClr val="276D77"/>
      </a:accent5>
      <a:accent6>
        <a:srgbClr val="386ECE"/>
      </a:accent6>
      <a:hlink>
        <a:srgbClr val="AF1DAF"/>
      </a:hlink>
      <a:folHlink>
        <a:srgbClr val="FE5C68"/>
      </a:folHlink>
    </a:clrScheme>
    <a:fontScheme name="Custom 12">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lorBlockDesign_win32_CP_v3" id="{814715DD-6C76-4F1A-ACBC-CB50DF76A204}" vid="{32B98461-600B-47E5-8B97-25031B2AA7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Background xmlns="71af3243-3dd4-4a8d-8c0d-dd76da1f02a5">false</Background>
    <Status xmlns="71af3243-3dd4-4a8d-8c0d-dd76da1f02a5">Not started</Status>
    <TaxCatchAll xmlns="230e9df3-be65-4c73-a93b-d1236ebd677e" xsi:nil="true"/>
    <ImageTagsTaxHTField xmlns="71af3243-3dd4-4a8d-8c0d-dd76da1f02a5">
      <Terms xmlns="http://schemas.microsoft.com/office/infopath/2007/PartnerControls"/>
    </ImageTagsTaxHTField>
    <Image xmlns="71af3243-3dd4-4a8d-8c0d-dd76da1f02a5">
      <Url xsi:nil="true"/>
      <Description xsi:nil="true"/>
    </Image>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DD5551C-388C-42EB-B1BB-B0BF4434BA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E526E5B-BE06-44ED-944C-46B3BE1A406A}">
  <ds:schemaRefs>
    <ds:schemaRef ds:uri="http://schemas.microsoft.com/office/2006/metadata/properties"/>
    <ds:schemaRef ds:uri="http://schemas.microsoft.com/office/infopath/2007/PartnerControls"/>
    <ds:schemaRef ds:uri="71af3243-3dd4-4a8d-8c0d-dd76da1f02a5"/>
    <ds:schemaRef ds:uri="230e9df3-be65-4c73-a93b-d1236ebd677e"/>
    <ds:schemaRef ds:uri="http://schemas.microsoft.com/sharepoint/v3"/>
  </ds:schemaRefs>
</ds:datastoreItem>
</file>

<file path=customXml/itemProps3.xml><?xml version="1.0" encoding="utf-8"?>
<ds:datastoreItem xmlns:ds="http://schemas.openxmlformats.org/officeDocument/2006/customXml" ds:itemID="{5E4B3662-E706-427A-8C63-55F1C5B1CAE0}">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Color block design</Template>
  <TotalTime>871</TotalTime>
  <Words>1317</Words>
  <Application>Microsoft Office PowerPoint</Application>
  <PresentationFormat>Widescreen</PresentationFormat>
  <Paragraphs>124</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Aptos</vt:lpstr>
      <vt:lpstr>Arial</vt:lpstr>
      <vt:lpstr>Avenir Next LT Pro</vt:lpstr>
      <vt:lpstr>Avenir Next LT Pro Light</vt:lpstr>
      <vt:lpstr>Calibri</vt:lpstr>
      <vt:lpstr>Wingdings</vt:lpstr>
      <vt:lpstr>ColorBlockVTI</vt:lpstr>
      <vt:lpstr>PHÁT TRIỂN GAME XẾP GẠCH TRÊN WEB SỬ DỤNG MEDIAPIPE VỚI TƯƠNG TÁC ĐIỀU KHIỂN BẰNG CỬ CHỈ TAY</vt:lpstr>
      <vt:lpstr>NỘI DUNG</vt:lpstr>
      <vt:lpstr>1. LÍ DO CHỌN ĐỀ TÀI</vt:lpstr>
      <vt:lpstr>2. NGHIÊN CỨU LÍ THUYẾT</vt:lpstr>
      <vt:lpstr>2. NGHIÊN CỨU LÍ THUYẾT</vt:lpstr>
      <vt:lpstr>2. NGHIÊN CỨU LÍ THUYẾT</vt:lpstr>
      <vt:lpstr>3. HIỆN THỰC HÓA NGHIÊN CỨU</vt:lpstr>
      <vt:lpstr>3. HIỆN THỰC HÓA NGHIÊN CỨU</vt:lpstr>
      <vt:lpstr>3. HIỆN THỰC HÓA NGHIÊN CỨU</vt:lpstr>
      <vt:lpstr>3. HIỆN THỰC HÓA NGHIÊN CỨU</vt:lpstr>
      <vt:lpstr>3. HIỆN THỰC HÓA NGHIÊN CỨU</vt:lpstr>
      <vt:lpstr>3. HIỆN THỰC HÓA NGHIÊN CỨU</vt:lpstr>
      <vt:lpstr>3. HIỆN THỰC HÓA NGHIÊN CỨU</vt:lpstr>
      <vt:lpstr>3. HIỆN THỰC HÓA NGHIÊN CỨU</vt:lpstr>
      <vt:lpstr>3. HIỆN THỰC HÓA NGHIÊN CỨU</vt:lpstr>
      <vt:lpstr>4. Kết quả đạt được</vt:lpstr>
      <vt:lpstr>4. Kết quả đạt được</vt:lpstr>
      <vt:lpstr>5. Hướng phát triển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Nguyen Duy Tin</dc:creator>
  <cp:lastModifiedBy>Nguyen Duy Tin</cp:lastModifiedBy>
  <cp:revision>44</cp:revision>
  <dcterms:created xsi:type="dcterms:W3CDTF">2024-12-26T07:05:32Z</dcterms:created>
  <dcterms:modified xsi:type="dcterms:W3CDTF">2025-01-08T16:16:02Z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0x01010079F111ED35F8CC479449609E8A0923A6</vt:lpwstr>
  </property>
</Properties>
</file>

<file path=docProps/thumbnail.jpeg>
</file>